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81"/>
  </p:notesMasterIdLst>
  <p:handoutMasterIdLst>
    <p:handoutMasterId r:id="rId82"/>
  </p:handoutMasterIdLst>
  <p:sldIdLst>
    <p:sldId id="312" r:id="rId5"/>
    <p:sldId id="398" r:id="rId6"/>
    <p:sldId id="461" r:id="rId7"/>
    <p:sldId id="510" r:id="rId8"/>
    <p:sldId id="529" r:id="rId9"/>
    <p:sldId id="509" r:id="rId10"/>
    <p:sldId id="505" r:id="rId11"/>
    <p:sldId id="547" r:id="rId12"/>
    <p:sldId id="506" r:id="rId13"/>
    <p:sldId id="507" r:id="rId14"/>
    <p:sldId id="548" r:id="rId15"/>
    <p:sldId id="508" r:id="rId16"/>
    <p:sldId id="482" r:id="rId17"/>
    <p:sldId id="483" r:id="rId18"/>
    <p:sldId id="530" r:id="rId19"/>
    <p:sldId id="495" r:id="rId20"/>
    <p:sldId id="496" r:id="rId21"/>
    <p:sldId id="497" r:id="rId22"/>
    <p:sldId id="549" r:id="rId23"/>
    <p:sldId id="550" r:id="rId24"/>
    <p:sldId id="498" r:id="rId25"/>
    <p:sldId id="551" r:id="rId26"/>
    <p:sldId id="499" r:id="rId27"/>
    <p:sldId id="500" r:id="rId28"/>
    <p:sldId id="501" r:id="rId29"/>
    <p:sldId id="502" r:id="rId30"/>
    <p:sldId id="513" r:id="rId31"/>
    <p:sldId id="552" r:id="rId32"/>
    <p:sldId id="504" r:id="rId33"/>
    <p:sldId id="563" r:id="rId34"/>
    <p:sldId id="532" r:id="rId35"/>
    <p:sldId id="534" r:id="rId36"/>
    <p:sldId id="442" r:id="rId37"/>
    <p:sldId id="553" r:id="rId38"/>
    <p:sldId id="554" r:id="rId39"/>
    <p:sldId id="555" r:id="rId40"/>
    <p:sldId id="556" r:id="rId41"/>
    <p:sldId id="440" r:id="rId42"/>
    <p:sldId id="546" r:id="rId43"/>
    <p:sldId id="537" r:id="rId44"/>
    <p:sldId id="539" r:id="rId45"/>
    <p:sldId id="561" r:id="rId46"/>
    <p:sldId id="558" r:id="rId47"/>
    <p:sldId id="559" r:id="rId48"/>
    <p:sldId id="560" r:id="rId49"/>
    <p:sldId id="540" r:id="rId50"/>
    <p:sldId id="443" r:id="rId51"/>
    <p:sldId id="535" r:id="rId52"/>
    <p:sldId id="571" r:id="rId53"/>
    <p:sldId id="538" r:id="rId54"/>
    <p:sldId id="541" r:id="rId55"/>
    <p:sldId id="536" r:id="rId56"/>
    <p:sldId id="542" r:id="rId57"/>
    <p:sldId id="446" r:id="rId58"/>
    <p:sldId id="445" r:id="rId59"/>
    <p:sldId id="518" r:id="rId60"/>
    <p:sldId id="567" r:id="rId61"/>
    <p:sldId id="568" r:id="rId62"/>
    <p:sldId id="569" r:id="rId63"/>
    <p:sldId id="570" r:id="rId64"/>
    <p:sldId id="447" r:id="rId65"/>
    <p:sldId id="511" r:id="rId66"/>
    <p:sldId id="448" r:id="rId67"/>
    <p:sldId id="575" r:id="rId68"/>
    <p:sldId id="574" r:id="rId69"/>
    <p:sldId id="515" r:id="rId70"/>
    <p:sldId id="450" r:id="rId71"/>
    <p:sldId id="533" r:id="rId72"/>
    <p:sldId id="566" r:id="rId73"/>
    <p:sldId id="401" r:id="rId74"/>
    <p:sldId id="402" r:id="rId75"/>
    <p:sldId id="565" r:id="rId76"/>
    <p:sldId id="643" r:id="rId77"/>
    <p:sldId id="577" r:id="rId78"/>
    <p:sldId id="576" r:id="rId79"/>
    <p:sldId id="519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4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0" autoAdjust="0"/>
    <p:restoredTop sz="92118" autoAdjust="0"/>
  </p:normalViewPr>
  <p:slideViewPr>
    <p:cSldViewPr snapToGrid="0">
      <p:cViewPr varScale="1">
        <p:scale>
          <a:sx n="72" d="100"/>
          <a:sy n="72" d="100"/>
        </p:scale>
        <p:origin x="67" y="173"/>
      </p:cViewPr>
      <p:guideLst/>
    </p:cSldViewPr>
  </p:slideViewPr>
  <p:outlineViewPr>
    <p:cViewPr>
      <p:scale>
        <a:sx n="33" d="100"/>
        <a:sy n="33" d="100"/>
      </p:scale>
      <p:origin x="0" y="-446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FAA166-503A-4E2A-8454-02EC98F47B91}" type="doc">
      <dgm:prSet loTypeId="urn:microsoft.com/office/officeart/2005/8/layout/default" loCatId="list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2A545933-82E8-4457-AFDB-1DB33A8D815A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角色</a:t>
          </a:r>
        </a:p>
      </dgm:t>
    </dgm:pt>
    <dgm:pt modelId="{E4F3FBA5-1F68-4F16-A27D-3A82AC661547}" type="parTrans" cxnId="{3DFA3EE4-3D2B-4F96-9E0A-32431B4A951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FF100B-6ECF-45D9-9267-03D38D4A21D0}" type="sibTrans" cxnId="{3DFA3EE4-3D2B-4F96-9E0A-32431B4A951F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E1BCB6B-AEB3-44D1-8B03-3BE408E193B5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怪物</a:t>
          </a:r>
        </a:p>
      </dgm:t>
    </dgm:pt>
    <dgm:pt modelId="{56DD6FC4-CC50-4EDA-9365-9EB32E740766}" type="parTrans" cxnId="{E4B3DEA7-0A60-4293-9757-C0C125978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B91F57-9BA5-452B-8679-8B962F12B24A}" type="sibTrans" cxnId="{E4B3DEA7-0A60-4293-9757-C0C1259785E1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54B0542-353C-4C52-9F36-F02171725EA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</a:p>
      </dgm:t>
    </dgm:pt>
    <dgm:pt modelId="{3D7AAE22-92D2-44CC-B707-C91B63EAC5EA}" type="sibTrans" cxnId="{6C492CA0-7B23-4148-862C-E5E9D067FC5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E13E7BA-A7F7-405F-8FDA-C68019A49193}" type="parTrans" cxnId="{6C492CA0-7B23-4148-862C-E5E9D067FC5B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5BEE20C-8F8F-4941-AD73-6B5025B5F258}" type="pres">
      <dgm:prSet presAssocID="{3EFAA166-503A-4E2A-8454-02EC98F47B91}" presName="diagram" presStyleCnt="0">
        <dgm:presLayoutVars>
          <dgm:dir/>
          <dgm:resizeHandles val="exact"/>
        </dgm:presLayoutVars>
      </dgm:prSet>
      <dgm:spPr/>
    </dgm:pt>
    <dgm:pt modelId="{81D2C0B3-AB97-4ABD-8F6C-CD4088C4D18F}" type="pres">
      <dgm:prSet presAssocID="{154B0542-353C-4C52-9F36-F02171725EA2}" presName="node" presStyleLbl="node1" presStyleIdx="0" presStyleCnt="3">
        <dgm:presLayoutVars>
          <dgm:bulletEnabled val="1"/>
        </dgm:presLayoutVars>
      </dgm:prSet>
      <dgm:spPr/>
    </dgm:pt>
    <dgm:pt modelId="{D722AEBA-80CD-4348-944E-2CA6E0FA1CD5}" type="pres">
      <dgm:prSet presAssocID="{3D7AAE22-92D2-44CC-B707-C91B63EAC5EA}" presName="sibTrans" presStyleCnt="0"/>
      <dgm:spPr/>
    </dgm:pt>
    <dgm:pt modelId="{4992DD0A-45F6-42DD-864C-4E1F1A602C06}" type="pres">
      <dgm:prSet presAssocID="{2A545933-82E8-4457-AFDB-1DB33A8D815A}" presName="node" presStyleLbl="node1" presStyleIdx="1" presStyleCnt="3">
        <dgm:presLayoutVars>
          <dgm:bulletEnabled val="1"/>
        </dgm:presLayoutVars>
      </dgm:prSet>
      <dgm:spPr/>
    </dgm:pt>
    <dgm:pt modelId="{A6685D87-747C-44E5-BC0F-8A2C1C3B8F51}" type="pres">
      <dgm:prSet presAssocID="{1AFF100B-6ECF-45D9-9267-03D38D4A21D0}" presName="sibTrans" presStyleCnt="0"/>
      <dgm:spPr/>
    </dgm:pt>
    <dgm:pt modelId="{39CBA444-879F-4D76-8CC9-375715913D8D}" type="pres">
      <dgm:prSet presAssocID="{0E1BCB6B-AEB3-44D1-8B03-3BE408E193B5}" presName="node" presStyleLbl="node1" presStyleIdx="2" presStyleCnt="3">
        <dgm:presLayoutVars>
          <dgm:bulletEnabled val="1"/>
        </dgm:presLayoutVars>
      </dgm:prSet>
      <dgm:spPr/>
    </dgm:pt>
  </dgm:ptLst>
  <dgm:cxnLst>
    <dgm:cxn modelId="{09C45727-D3D1-4EFB-B484-1718F587975B}" type="presOf" srcId="{154B0542-353C-4C52-9F36-F02171725EA2}" destId="{81D2C0B3-AB97-4ABD-8F6C-CD4088C4D18F}" srcOrd="0" destOrd="0" presId="urn:microsoft.com/office/officeart/2005/8/layout/default"/>
    <dgm:cxn modelId="{85EB9966-F54E-4455-B0B2-AFF5659D951B}" type="presOf" srcId="{2A545933-82E8-4457-AFDB-1DB33A8D815A}" destId="{4992DD0A-45F6-42DD-864C-4E1F1A602C06}" srcOrd="0" destOrd="0" presId="urn:microsoft.com/office/officeart/2005/8/layout/default"/>
    <dgm:cxn modelId="{6C492CA0-7B23-4148-862C-E5E9D067FC5B}" srcId="{3EFAA166-503A-4E2A-8454-02EC98F47B91}" destId="{154B0542-353C-4C52-9F36-F02171725EA2}" srcOrd="0" destOrd="0" parTransId="{FE13E7BA-A7F7-405F-8FDA-C68019A49193}" sibTransId="{3D7AAE22-92D2-44CC-B707-C91B63EAC5EA}"/>
    <dgm:cxn modelId="{E4B3DEA7-0A60-4293-9757-C0C1259785E1}" srcId="{3EFAA166-503A-4E2A-8454-02EC98F47B91}" destId="{0E1BCB6B-AEB3-44D1-8B03-3BE408E193B5}" srcOrd="2" destOrd="0" parTransId="{56DD6FC4-CC50-4EDA-9365-9EB32E740766}" sibTransId="{81B91F57-9BA5-452B-8679-8B962F12B24A}"/>
    <dgm:cxn modelId="{3DFA3EE4-3D2B-4F96-9E0A-32431B4A951F}" srcId="{3EFAA166-503A-4E2A-8454-02EC98F47B91}" destId="{2A545933-82E8-4457-AFDB-1DB33A8D815A}" srcOrd="1" destOrd="0" parTransId="{E4F3FBA5-1F68-4F16-A27D-3A82AC661547}" sibTransId="{1AFF100B-6ECF-45D9-9267-03D38D4A21D0}"/>
    <dgm:cxn modelId="{BB2D8BF5-094C-4D9B-9F67-356070417095}" type="presOf" srcId="{0E1BCB6B-AEB3-44D1-8B03-3BE408E193B5}" destId="{39CBA444-879F-4D76-8CC9-375715913D8D}" srcOrd="0" destOrd="0" presId="urn:microsoft.com/office/officeart/2005/8/layout/default"/>
    <dgm:cxn modelId="{F36C1CF6-4564-4611-ADE2-70D04CB5A7A8}" type="presOf" srcId="{3EFAA166-503A-4E2A-8454-02EC98F47B91}" destId="{95BEE20C-8F8F-4941-AD73-6B5025B5F258}" srcOrd="0" destOrd="0" presId="urn:microsoft.com/office/officeart/2005/8/layout/default"/>
    <dgm:cxn modelId="{08B87CD8-CAEF-44A1-B9A5-3052D0A8206C}" type="presParOf" srcId="{95BEE20C-8F8F-4941-AD73-6B5025B5F258}" destId="{81D2C0B3-AB97-4ABD-8F6C-CD4088C4D18F}" srcOrd="0" destOrd="0" presId="urn:microsoft.com/office/officeart/2005/8/layout/default"/>
    <dgm:cxn modelId="{56CB5B69-0BAD-4C88-A74B-443D7DA61852}" type="presParOf" srcId="{95BEE20C-8F8F-4941-AD73-6B5025B5F258}" destId="{D722AEBA-80CD-4348-944E-2CA6E0FA1CD5}" srcOrd="1" destOrd="0" presId="urn:microsoft.com/office/officeart/2005/8/layout/default"/>
    <dgm:cxn modelId="{07B8E491-92AA-4294-B9D6-C78483F889CA}" type="presParOf" srcId="{95BEE20C-8F8F-4941-AD73-6B5025B5F258}" destId="{4992DD0A-45F6-42DD-864C-4E1F1A602C06}" srcOrd="2" destOrd="0" presId="urn:microsoft.com/office/officeart/2005/8/layout/default"/>
    <dgm:cxn modelId="{599CA486-DEBE-46B6-B422-96C45D972EBD}" type="presParOf" srcId="{95BEE20C-8F8F-4941-AD73-6B5025B5F258}" destId="{A6685D87-747C-44E5-BC0F-8A2C1C3B8F51}" srcOrd="3" destOrd="0" presId="urn:microsoft.com/office/officeart/2005/8/layout/default"/>
    <dgm:cxn modelId="{E2D24307-8CA5-474B-B5F6-A7FB5A3C1734}" type="presParOf" srcId="{95BEE20C-8F8F-4941-AD73-6B5025B5F258}" destId="{39CBA444-879F-4D76-8CC9-375715913D8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A2EF79-9A75-414A-B896-74B0A09EACA1}" type="doc">
      <dgm:prSet loTypeId="urn:microsoft.com/office/officeart/2005/8/layout/cycle8" loCatId="cycle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zh-TW" altLang="en-US"/>
        </a:p>
      </dgm:t>
    </dgm:pt>
    <dgm:pt modelId="{C69ED799-AECD-4FD7-9AF5-3AB0FDD0170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gm:t>
    </dgm:pt>
    <dgm:pt modelId="{7E76CE1C-FD63-485D-9B3E-5E642323F6AE}" type="par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6A03BC-1C8A-479E-BE83-7BF48AFF27DC}" type="sib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79BA61-506B-4AAA-90EB-3AFC0888CA0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gm:t>
    </dgm:pt>
    <dgm:pt modelId="{69B113F6-576E-40AF-AF6C-E0AEB2BB9210}" type="par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73DE8EB-493A-4A79-9F33-1752715C53BE}" type="sib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DD14FC7-2880-4138-878F-A5D257352489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gm:t>
    </dgm:pt>
    <dgm:pt modelId="{4A3F739D-A385-46F6-8EB6-7409B8ABCD04}" type="par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4890743-7077-4D3D-B044-D1EB9560084E}" type="sib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AD4D0E-06BC-458D-9B9B-F4E8443585C9}">
      <dgm:prSet phldrT="[文字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gm:t>
    </dgm:pt>
    <dgm:pt modelId="{7E992093-8D41-4B91-8F01-F525B5C04AA4}" type="par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19BEB7B-DED6-4F4B-A5DF-C4F4D6A9CBBE}" type="sib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8025E69-EE5C-404D-80E8-AA0C02B31786}">
      <dgm:prSet phldrT="[文字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DDD339-D0F9-4C03-9011-AC7198C9FF30}" type="par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28B8F8A-D375-4913-9989-74FF1E68AE0B}" type="sib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F8BE9B1-A622-4222-AAE1-F82099B14033}" type="pres">
      <dgm:prSet presAssocID="{B5A2EF79-9A75-414A-B896-74B0A09EACA1}" presName="compositeShape" presStyleCnt="0">
        <dgm:presLayoutVars>
          <dgm:chMax val="7"/>
          <dgm:dir/>
          <dgm:resizeHandles val="exact"/>
        </dgm:presLayoutVars>
      </dgm:prSet>
      <dgm:spPr/>
    </dgm:pt>
    <dgm:pt modelId="{B37FD886-4111-4275-AEB7-422564C89554}" type="pres">
      <dgm:prSet presAssocID="{B5A2EF79-9A75-414A-B896-74B0A09EACA1}" presName="wedge1" presStyleLbl="node1" presStyleIdx="0" presStyleCnt="5"/>
      <dgm:spPr/>
    </dgm:pt>
    <dgm:pt modelId="{F1B86429-B497-48C1-AFA9-17D46B38CD8D}" type="pres">
      <dgm:prSet presAssocID="{B5A2EF79-9A75-414A-B896-74B0A09EACA1}" presName="dummy1a" presStyleCnt="0"/>
      <dgm:spPr/>
    </dgm:pt>
    <dgm:pt modelId="{5C32A193-9822-47E5-8F90-1D3F2F1A4F0B}" type="pres">
      <dgm:prSet presAssocID="{B5A2EF79-9A75-414A-B896-74B0A09EACA1}" presName="dummy1b" presStyleCnt="0"/>
      <dgm:spPr/>
    </dgm:pt>
    <dgm:pt modelId="{120DCC64-5743-4300-88D2-C7B59572A971}" type="pres">
      <dgm:prSet presAssocID="{B5A2EF79-9A75-414A-B896-74B0A09EACA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9F77339-C2F9-4711-9D8E-55EC93BD159B}" type="pres">
      <dgm:prSet presAssocID="{B5A2EF79-9A75-414A-B896-74B0A09EACA1}" presName="wedge2" presStyleLbl="node1" presStyleIdx="1" presStyleCnt="5"/>
      <dgm:spPr/>
    </dgm:pt>
    <dgm:pt modelId="{AFF3E75F-309D-432C-A016-4ED359071751}" type="pres">
      <dgm:prSet presAssocID="{B5A2EF79-9A75-414A-B896-74B0A09EACA1}" presName="dummy2a" presStyleCnt="0"/>
      <dgm:spPr/>
    </dgm:pt>
    <dgm:pt modelId="{E444A05D-F640-47EE-B991-EE73DCFA67E2}" type="pres">
      <dgm:prSet presAssocID="{B5A2EF79-9A75-414A-B896-74B0A09EACA1}" presName="dummy2b" presStyleCnt="0"/>
      <dgm:spPr/>
    </dgm:pt>
    <dgm:pt modelId="{551DDE65-B5D5-4B67-AD3F-1EE5345F1606}" type="pres">
      <dgm:prSet presAssocID="{B5A2EF79-9A75-414A-B896-74B0A09EACA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10125B8-15EC-4468-B380-417F0E0CFA22}" type="pres">
      <dgm:prSet presAssocID="{B5A2EF79-9A75-414A-B896-74B0A09EACA1}" presName="wedge3" presStyleLbl="node1" presStyleIdx="2" presStyleCnt="5"/>
      <dgm:spPr/>
    </dgm:pt>
    <dgm:pt modelId="{E896F3D5-764A-4DE3-976B-C0C73B64CCB0}" type="pres">
      <dgm:prSet presAssocID="{B5A2EF79-9A75-414A-B896-74B0A09EACA1}" presName="dummy3a" presStyleCnt="0"/>
      <dgm:spPr/>
    </dgm:pt>
    <dgm:pt modelId="{27231D62-E601-408A-AABB-773FD425030D}" type="pres">
      <dgm:prSet presAssocID="{B5A2EF79-9A75-414A-B896-74B0A09EACA1}" presName="dummy3b" presStyleCnt="0"/>
      <dgm:spPr/>
    </dgm:pt>
    <dgm:pt modelId="{1212951C-E71B-4609-8A25-B2065982141F}" type="pres">
      <dgm:prSet presAssocID="{B5A2EF79-9A75-414A-B896-74B0A09EACA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1B91C7-A391-43C8-8583-814FF234C7F5}" type="pres">
      <dgm:prSet presAssocID="{B5A2EF79-9A75-414A-B896-74B0A09EACA1}" presName="wedge4" presStyleLbl="node1" presStyleIdx="3" presStyleCnt="5"/>
      <dgm:spPr/>
    </dgm:pt>
    <dgm:pt modelId="{86DECB3C-C608-4E29-B99F-1EE73D6ED831}" type="pres">
      <dgm:prSet presAssocID="{B5A2EF79-9A75-414A-B896-74B0A09EACA1}" presName="dummy4a" presStyleCnt="0"/>
      <dgm:spPr/>
    </dgm:pt>
    <dgm:pt modelId="{4F4B10BC-AC80-4BD1-857C-A8444A342AA2}" type="pres">
      <dgm:prSet presAssocID="{B5A2EF79-9A75-414A-B896-74B0A09EACA1}" presName="dummy4b" presStyleCnt="0"/>
      <dgm:spPr/>
    </dgm:pt>
    <dgm:pt modelId="{D65BE09E-31C1-4B93-B549-4DDA7FE5003B}" type="pres">
      <dgm:prSet presAssocID="{B5A2EF79-9A75-414A-B896-74B0A09EACA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894ECB0-081C-4D76-8D8E-E90CF608B8CE}" type="pres">
      <dgm:prSet presAssocID="{B5A2EF79-9A75-414A-B896-74B0A09EACA1}" presName="wedge5" presStyleLbl="node1" presStyleIdx="4" presStyleCnt="5"/>
      <dgm:spPr/>
    </dgm:pt>
    <dgm:pt modelId="{3594342C-D4DC-4D59-B5BB-631E8210DF2E}" type="pres">
      <dgm:prSet presAssocID="{B5A2EF79-9A75-414A-B896-74B0A09EACA1}" presName="dummy5a" presStyleCnt="0"/>
      <dgm:spPr/>
    </dgm:pt>
    <dgm:pt modelId="{6CFD05A9-8F45-4E4E-8AC9-EF6A18C65CF1}" type="pres">
      <dgm:prSet presAssocID="{B5A2EF79-9A75-414A-B896-74B0A09EACA1}" presName="dummy5b" presStyleCnt="0"/>
      <dgm:spPr/>
    </dgm:pt>
    <dgm:pt modelId="{14FAE4EF-E594-43A4-B625-CC421970D61F}" type="pres">
      <dgm:prSet presAssocID="{B5A2EF79-9A75-414A-B896-74B0A09EACA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49A6F9DA-0C39-4898-BE29-86F4C7FB2870}" type="pres">
      <dgm:prSet presAssocID="{5F6A03BC-1C8A-479E-BE83-7BF48AFF27DC}" presName="arrowWedge1" presStyleLbl="fgSibTrans2D1" presStyleIdx="0" presStyleCnt="5"/>
      <dgm:spPr/>
    </dgm:pt>
    <dgm:pt modelId="{D91A8420-BA8D-4578-B0D6-9A96AA4BADF3}" type="pres">
      <dgm:prSet presAssocID="{373DE8EB-493A-4A79-9F33-1752715C53BE}" presName="arrowWedge2" presStyleLbl="fgSibTrans2D1" presStyleIdx="1" presStyleCnt="5"/>
      <dgm:spPr/>
    </dgm:pt>
    <dgm:pt modelId="{B92D6233-035B-4C1C-AA81-63C6AB81C285}" type="pres">
      <dgm:prSet presAssocID="{F4890743-7077-4D3D-B044-D1EB9560084E}" presName="arrowWedge3" presStyleLbl="fgSibTrans2D1" presStyleIdx="2" presStyleCnt="5"/>
      <dgm:spPr/>
    </dgm:pt>
    <dgm:pt modelId="{C85FF2A1-1722-4A43-85F4-B56C81693673}" type="pres">
      <dgm:prSet presAssocID="{519BEB7B-DED6-4F4B-A5DF-C4F4D6A9CBBE}" presName="arrowWedge4" presStyleLbl="fgSibTrans2D1" presStyleIdx="3" presStyleCnt="5"/>
      <dgm:spPr/>
    </dgm:pt>
    <dgm:pt modelId="{59DA8AC9-5E12-40C7-BCBC-F77BD60D7C66}" type="pres">
      <dgm:prSet presAssocID="{028B8F8A-D375-4913-9989-74FF1E68AE0B}" presName="arrowWedge5" presStyleLbl="fgSibTrans2D1" presStyleIdx="4" presStyleCnt="5"/>
      <dgm:spPr/>
    </dgm:pt>
  </dgm:ptLst>
  <dgm:cxnLst>
    <dgm:cxn modelId="{9C5E3F03-8686-439E-A4CF-F7C6CA7E59A5}" type="presOf" srcId="{0779BA61-506B-4AAA-90EB-3AFC0888CA00}" destId="{B9F77339-C2F9-4711-9D8E-55EC93BD159B}" srcOrd="0" destOrd="0" presId="urn:microsoft.com/office/officeart/2005/8/layout/cycle8"/>
    <dgm:cxn modelId="{A1607714-4781-4066-AE8F-3C69C78B6ECC}" type="presOf" srcId="{88025E69-EE5C-404D-80E8-AA0C02B31786}" destId="{0894ECB0-081C-4D76-8D8E-E90CF608B8CE}" srcOrd="0" destOrd="0" presId="urn:microsoft.com/office/officeart/2005/8/layout/cycle8"/>
    <dgm:cxn modelId="{D344922F-89C6-4659-9DB7-C8191E0451D2}" srcId="{B5A2EF79-9A75-414A-B896-74B0A09EACA1}" destId="{C69ED799-AECD-4FD7-9AF5-3AB0FDD01706}" srcOrd="0" destOrd="0" parTransId="{7E76CE1C-FD63-485D-9B3E-5E642323F6AE}" sibTransId="{5F6A03BC-1C8A-479E-BE83-7BF48AFF27DC}"/>
    <dgm:cxn modelId="{EF588437-9473-4F45-82DB-2473476120C4}" srcId="{B5A2EF79-9A75-414A-B896-74B0A09EACA1}" destId="{88025E69-EE5C-404D-80E8-AA0C02B31786}" srcOrd="4" destOrd="0" parTransId="{32DDD339-D0F9-4C03-9011-AC7198C9FF30}" sibTransId="{028B8F8A-D375-4913-9989-74FF1E68AE0B}"/>
    <dgm:cxn modelId="{5F04983B-97A1-4F19-BBA5-712CCF801C10}" type="presOf" srcId="{88025E69-EE5C-404D-80E8-AA0C02B31786}" destId="{14FAE4EF-E594-43A4-B625-CC421970D61F}" srcOrd="1" destOrd="0" presId="urn:microsoft.com/office/officeart/2005/8/layout/cycle8"/>
    <dgm:cxn modelId="{7AF3D03B-FF02-41C4-A346-034989039063}" type="presOf" srcId="{5DD14FC7-2880-4138-878F-A5D257352489}" destId="{1212951C-E71B-4609-8A25-B2065982141F}" srcOrd="1" destOrd="0" presId="urn:microsoft.com/office/officeart/2005/8/layout/cycle8"/>
    <dgm:cxn modelId="{94436A3D-5D34-44BF-8492-DA6363D624DC}" type="presOf" srcId="{16AD4D0E-06BC-458D-9B9B-F4E8443585C9}" destId="{191B91C7-A391-43C8-8583-814FF234C7F5}" srcOrd="0" destOrd="0" presId="urn:microsoft.com/office/officeart/2005/8/layout/cycle8"/>
    <dgm:cxn modelId="{69EB4D87-007D-4F1C-AAE6-1260199FDB79}" type="presOf" srcId="{C69ED799-AECD-4FD7-9AF5-3AB0FDD01706}" destId="{120DCC64-5743-4300-88D2-C7B59572A971}" srcOrd="1" destOrd="0" presId="urn:microsoft.com/office/officeart/2005/8/layout/cycle8"/>
    <dgm:cxn modelId="{694E3395-676B-4253-9E6A-429168579B80}" type="presOf" srcId="{0779BA61-506B-4AAA-90EB-3AFC0888CA00}" destId="{551DDE65-B5D5-4B67-AD3F-1EE5345F1606}" srcOrd="1" destOrd="0" presId="urn:microsoft.com/office/officeart/2005/8/layout/cycle8"/>
    <dgm:cxn modelId="{26173D99-DDB1-4420-A1BF-EE7F6C83C36C}" type="presOf" srcId="{C69ED799-AECD-4FD7-9AF5-3AB0FDD01706}" destId="{B37FD886-4111-4275-AEB7-422564C89554}" srcOrd="0" destOrd="0" presId="urn:microsoft.com/office/officeart/2005/8/layout/cycle8"/>
    <dgm:cxn modelId="{DDD9559C-B4E0-4815-AECF-7D612A91E4AC}" srcId="{B5A2EF79-9A75-414A-B896-74B0A09EACA1}" destId="{0779BA61-506B-4AAA-90EB-3AFC0888CA00}" srcOrd="1" destOrd="0" parTransId="{69B113F6-576E-40AF-AF6C-E0AEB2BB9210}" sibTransId="{373DE8EB-493A-4A79-9F33-1752715C53BE}"/>
    <dgm:cxn modelId="{9F681A9F-3A09-40A7-993D-8B7A0C1CFB84}" srcId="{B5A2EF79-9A75-414A-B896-74B0A09EACA1}" destId="{16AD4D0E-06BC-458D-9B9B-F4E8443585C9}" srcOrd="3" destOrd="0" parTransId="{7E992093-8D41-4B91-8F01-F525B5C04AA4}" sibTransId="{519BEB7B-DED6-4F4B-A5DF-C4F4D6A9CBBE}"/>
    <dgm:cxn modelId="{9A32F3A9-7530-47F3-8931-BBA7823D19F9}" type="presOf" srcId="{B5A2EF79-9A75-414A-B896-74B0A09EACA1}" destId="{2F8BE9B1-A622-4222-AAE1-F82099B14033}" srcOrd="0" destOrd="0" presId="urn:microsoft.com/office/officeart/2005/8/layout/cycle8"/>
    <dgm:cxn modelId="{05DEC7B3-B736-4053-83CD-49995B77EE3B}" type="presOf" srcId="{5DD14FC7-2880-4138-878F-A5D257352489}" destId="{F10125B8-15EC-4468-B380-417F0E0CFA22}" srcOrd="0" destOrd="0" presId="urn:microsoft.com/office/officeart/2005/8/layout/cycle8"/>
    <dgm:cxn modelId="{6C0DF0C7-C5FD-4487-BD3F-E87B3802942E}" srcId="{B5A2EF79-9A75-414A-B896-74B0A09EACA1}" destId="{5DD14FC7-2880-4138-878F-A5D257352489}" srcOrd="2" destOrd="0" parTransId="{4A3F739D-A385-46F6-8EB6-7409B8ABCD04}" sibTransId="{F4890743-7077-4D3D-B044-D1EB9560084E}"/>
    <dgm:cxn modelId="{461BEBF7-423C-4525-9196-7C73DD3814F5}" type="presOf" srcId="{16AD4D0E-06BC-458D-9B9B-F4E8443585C9}" destId="{D65BE09E-31C1-4B93-B549-4DDA7FE5003B}" srcOrd="1" destOrd="0" presId="urn:microsoft.com/office/officeart/2005/8/layout/cycle8"/>
    <dgm:cxn modelId="{42DD0FA7-44DB-4DFA-9871-1F66F6EBEE3D}" type="presParOf" srcId="{2F8BE9B1-A622-4222-AAE1-F82099B14033}" destId="{B37FD886-4111-4275-AEB7-422564C89554}" srcOrd="0" destOrd="0" presId="urn:microsoft.com/office/officeart/2005/8/layout/cycle8"/>
    <dgm:cxn modelId="{088D413A-DC33-4112-B9ED-174E6D1D461E}" type="presParOf" srcId="{2F8BE9B1-A622-4222-AAE1-F82099B14033}" destId="{F1B86429-B497-48C1-AFA9-17D46B38CD8D}" srcOrd="1" destOrd="0" presId="urn:microsoft.com/office/officeart/2005/8/layout/cycle8"/>
    <dgm:cxn modelId="{BC9E4446-5B96-4B42-BE79-CE9AE8C9240C}" type="presParOf" srcId="{2F8BE9B1-A622-4222-AAE1-F82099B14033}" destId="{5C32A193-9822-47E5-8F90-1D3F2F1A4F0B}" srcOrd="2" destOrd="0" presId="urn:microsoft.com/office/officeart/2005/8/layout/cycle8"/>
    <dgm:cxn modelId="{D128225A-B769-4983-92B7-76DE4184E224}" type="presParOf" srcId="{2F8BE9B1-A622-4222-AAE1-F82099B14033}" destId="{120DCC64-5743-4300-88D2-C7B59572A971}" srcOrd="3" destOrd="0" presId="urn:microsoft.com/office/officeart/2005/8/layout/cycle8"/>
    <dgm:cxn modelId="{F6640635-7ACF-4443-8E7B-3045A6250BE2}" type="presParOf" srcId="{2F8BE9B1-A622-4222-AAE1-F82099B14033}" destId="{B9F77339-C2F9-4711-9D8E-55EC93BD159B}" srcOrd="4" destOrd="0" presId="urn:microsoft.com/office/officeart/2005/8/layout/cycle8"/>
    <dgm:cxn modelId="{DD874E4B-E130-4B15-A978-9F5E6C1D309F}" type="presParOf" srcId="{2F8BE9B1-A622-4222-AAE1-F82099B14033}" destId="{AFF3E75F-309D-432C-A016-4ED359071751}" srcOrd="5" destOrd="0" presId="urn:microsoft.com/office/officeart/2005/8/layout/cycle8"/>
    <dgm:cxn modelId="{5B7BD847-6F98-4215-B4D7-397EEDBE1C98}" type="presParOf" srcId="{2F8BE9B1-A622-4222-AAE1-F82099B14033}" destId="{E444A05D-F640-47EE-B991-EE73DCFA67E2}" srcOrd="6" destOrd="0" presId="urn:microsoft.com/office/officeart/2005/8/layout/cycle8"/>
    <dgm:cxn modelId="{A087B79B-E10C-4B79-AA27-512BFAD090D5}" type="presParOf" srcId="{2F8BE9B1-A622-4222-AAE1-F82099B14033}" destId="{551DDE65-B5D5-4B67-AD3F-1EE5345F1606}" srcOrd="7" destOrd="0" presId="urn:microsoft.com/office/officeart/2005/8/layout/cycle8"/>
    <dgm:cxn modelId="{28ADF0C2-7E58-4BDF-95AF-2F407B5E03D8}" type="presParOf" srcId="{2F8BE9B1-A622-4222-AAE1-F82099B14033}" destId="{F10125B8-15EC-4468-B380-417F0E0CFA22}" srcOrd="8" destOrd="0" presId="urn:microsoft.com/office/officeart/2005/8/layout/cycle8"/>
    <dgm:cxn modelId="{467E42DA-5315-49BC-B917-7B1371C2B50D}" type="presParOf" srcId="{2F8BE9B1-A622-4222-AAE1-F82099B14033}" destId="{E896F3D5-764A-4DE3-976B-C0C73B64CCB0}" srcOrd="9" destOrd="0" presId="urn:microsoft.com/office/officeart/2005/8/layout/cycle8"/>
    <dgm:cxn modelId="{9AE589A0-9DBD-4357-A1BD-A210A99E622E}" type="presParOf" srcId="{2F8BE9B1-A622-4222-AAE1-F82099B14033}" destId="{27231D62-E601-408A-AABB-773FD425030D}" srcOrd="10" destOrd="0" presId="urn:microsoft.com/office/officeart/2005/8/layout/cycle8"/>
    <dgm:cxn modelId="{0111C89C-9E6D-4DEF-B1AF-C4D193F1034E}" type="presParOf" srcId="{2F8BE9B1-A622-4222-AAE1-F82099B14033}" destId="{1212951C-E71B-4609-8A25-B2065982141F}" srcOrd="11" destOrd="0" presId="urn:microsoft.com/office/officeart/2005/8/layout/cycle8"/>
    <dgm:cxn modelId="{50BB3D11-3B56-4971-BB96-67A1994CCE28}" type="presParOf" srcId="{2F8BE9B1-A622-4222-AAE1-F82099B14033}" destId="{191B91C7-A391-43C8-8583-814FF234C7F5}" srcOrd="12" destOrd="0" presId="urn:microsoft.com/office/officeart/2005/8/layout/cycle8"/>
    <dgm:cxn modelId="{BBBEDC51-0C97-4109-9A8F-194F4101BFE0}" type="presParOf" srcId="{2F8BE9B1-A622-4222-AAE1-F82099B14033}" destId="{86DECB3C-C608-4E29-B99F-1EE73D6ED831}" srcOrd="13" destOrd="0" presId="urn:microsoft.com/office/officeart/2005/8/layout/cycle8"/>
    <dgm:cxn modelId="{96D95599-B943-4FC3-BB32-701874B14D33}" type="presParOf" srcId="{2F8BE9B1-A622-4222-AAE1-F82099B14033}" destId="{4F4B10BC-AC80-4BD1-857C-A8444A342AA2}" srcOrd="14" destOrd="0" presId="urn:microsoft.com/office/officeart/2005/8/layout/cycle8"/>
    <dgm:cxn modelId="{887AF127-4826-463E-BD03-D6A443337145}" type="presParOf" srcId="{2F8BE9B1-A622-4222-AAE1-F82099B14033}" destId="{D65BE09E-31C1-4B93-B549-4DDA7FE5003B}" srcOrd="15" destOrd="0" presId="urn:microsoft.com/office/officeart/2005/8/layout/cycle8"/>
    <dgm:cxn modelId="{008475E7-FFE0-4FE3-9858-0D434FE09460}" type="presParOf" srcId="{2F8BE9B1-A622-4222-AAE1-F82099B14033}" destId="{0894ECB0-081C-4D76-8D8E-E90CF608B8CE}" srcOrd="16" destOrd="0" presId="urn:microsoft.com/office/officeart/2005/8/layout/cycle8"/>
    <dgm:cxn modelId="{2FD55AFD-0FD2-4977-87B9-DAC206481357}" type="presParOf" srcId="{2F8BE9B1-A622-4222-AAE1-F82099B14033}" destId="{3594342C-D4DC-4D59-B5BB-631E8210DF2E}" srcOrd="17" destOrd="0" presId="urn:microsoft.com/office/officeart/2005/8/layout/cycle8"/>
    <dgm:cxn modelId="{6660066F-7BED-421D-AA11-B17FAA406F9B}" type="presParOf" srcId="{2F8BE9B1-A622-4222-AAE1-F82099B14033}" destId="{6CFD05A9-8F45-4E4E-8AC9-EF6A18C65CF1}" srcOrd="18" destOrd="0" presId="urn:microsoft.com/office/officeart/2005/8/layout/cycle8"/>
    <dgm:cxn modelId="{80F045FA-4FB4-4AB9-BAFB-1C2A0A2E41D8}" type="presParOf" srcId="{2F8BE9B1-A622-4222-AAE1-F82099B14033}" destId="{14FAE4EF-E594-43A4-B625-CC421970D61F}" srcOrd="19" destOrd="0" presId="urn:microsoft.com/office/officeart/2005/8/layout/cycle8"/>
    <dgm:cxn modelId="{696AFB13-2AA7-41B3-8063-D19438D820EF}" type="presParOf" srcId="{2F8BE9B1-A622-4222-AAE1-F82099B14033}" destId="{49A6F9DA-0C39-4898-BE29-86F4C7FB2870}" srcOrd="20" destOrd="0" presId="urn:microsoft.com/office/officeart/2005/8/layout/cycle8"/>
    <dgm:cxn modelId="{A6324373-B2B2-4FAF-A20C-E9A83AED58D9}" type="presParOf" srcId="{2F8BE9B1-A622-4222-AAE1-F82099B14033}" destId="{D91A8420-BA8D-4578-B0D6-9A96AA4BADF3}" srcOrd="21" destOrd="0" presId="urn:microsoft.com/office/officeart/2005/8/layout/cycle8"/>
    <dgm:cxn modelId="{9A5CCA2B-9B5A-4EE6-8DDB-7A56AB333CE2}" type="presParOf" srcId="{2F8BE9B1-A622-4222-AAE1-F82099B14033}" destId="{B92D6233-035B-4C1C-AA81-63C6AB81C285}" srcOrd="22" destOrd="0" presId="urn:microsoft.com/office/officeart/2005/8/layout/cycle8"/>
    <dgm:cxn modelId="{3CF6B53C-F588-42E8-A989-D0DC140779A0}" type="presParOf" srcId="{2F8BE9B1-A622-4222-AAE1-F82099B14033}" destId="{C85FF2A1-1722-4A43-85F4-B56C81693673}" srcOrd="23" destOrd="0" presId="urn:microsoft.com/office/officeart/2005/8/layout/cycle8"/>
    <dgm:cxn modelId="{1231633D-A09B-4B55-ABD7-A8077B06B10A}" type="presParOf" srcId="{2F8BE9B1-A622-4222-AAE1-F82099B14033}" destId="{59DA8AC9-5E12-40C7-BCBC-F77BD60D7C66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</dgm:pt>
    <dgm:pt modelId="{1992432F-9A12-47B5-AC46-14697353FC27}" type="pres">
      <dgm:prSet presAssocID="{D2F2A604-C980-4A7A-87D8-EA7E685E0266}" presName="sibTrans" presStyleLbl="sibTrans2D1" presStyleIdx="0" presStyleCnt="3"/>
      <dgm:spPr/>
    </dgm:pt>
    <dgm:pt modelId="{781BFAC5-1DB4-4656-AF2D-6D0DBCB81FA3}" type="pres">
      <dgm:prSet presAssocID="{D2F2A604-C980-4A7A-87D8-EA7E685E0266}" presName="connectorText" presStyleLbl="sibTrans2D1" presStyleIdx="0" presStyleCnt="3"/>
      <dgm:spPr/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</dgm:pt>
    <dgm:pt modelId="{E9398425-DFC4-47C5-9DB4-DEBFD0E231FC}" type="pres">
      <dgm:prSet presAssocID="{B6A96FB0-A169-45AE-A8E1-7203D8CD868E}" presName="sibTrans" presStyleLbl="sibTrans2D1" presStyleIdx="1" presStyleCnt="3"/>
      <dgm:spPr/>
    </dgm:pt>
    <dgm:pt modelId="{3C093CE6-176C-4017-AA26-689219D6B168}" type="pres">
      <dgm:prSet presAssocID="{B6A96FB0-A169-45AE-A8E1-7203D8CD868E}" presName="connectorText" presStyleLbl="sibTrans2D1" presStyleIdx="1" presStyleCnt="3"/>
      <dgm:spPr/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</dgm:pt>
    <dgm:pt modelId="{471E6044-8401-42DC-AC1E-E4AC1EFDA614}" type="pres">
      <dgm:prSet presAssocID="{0580E61D-19F8-43C9-B360-B5A9ABEB9975}" presName="sibTrans" presStyleLbl="sibTrans2D1" presStyleIdx="2" presStyleCnt="3"/>
      <dgm:spPr/>
    </dgm:pt>
    <dgm:pt modelId="{2ADB1ABD-4C49-4069-8804-ED30184EB5D4}" type="pres">
      <dgm:prSet presAssocID="{0580E61D-19F8-43C9-B360-B5A9ABEB9975}" presName="connectorText" presStyleLbl="sibTrans2D1" presStyleIdx="2" presStyleCnt="3"/>
      <dgm:spPr/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</dgm:pt>
  </dgm:ptLst>
  <dgm:cxnLst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</dgm:pt>
    <dgm:pt modelId="{1992432F-9A12-47B5-AC46-14697353FC27}" type="pres">
      <dgm:prSet presAssocID="{D2F2A604-C980-4A7A-87D8-EA7E685E0266}" presName="sibTrans" presStyleLbl="sibTrans2D1" presStyleIdx="0" presStyleCnt="3"/>
      <dgm:spPr/>
    </dgm:pt>
    <dgm:pt modelId="{781BFAC5-1DB4-4656-AF2D-6D0DBCB81FA3}" type="pres">
      <dgm:prSet presAssocID="{D2F2A604-C980-4A7A-87D8-EA7E685E0266}" presName="connectorText" presStyleLbl="sibTrans2D1" presStyleIdx="0" presStyleCnt="3"/>
      <dgm:spPr/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</dgm:pt>
    <dgm:pt modelId="{E9398425-DFC4-47C5-9DB4-DEBFD0E231FC}" type="pres">
      <dgm:prSet presAssocID="{B6A96FB0-A169-45AE-A8E1-7203D8CD868E}" presName="sibTrans" presStyleLbl="sibTrans2D1" presStyleIdx="1" presStyleCnt="3"/>
      <dgm:spPr/>
    </dgm:pt>
    <dgm:pt modelId="{3C093CE6-176C-4017-AA26-689219D6B168}" type="pres">
      <dgm:prSet presAssocID="{B6A96FB0-A169-45AE-A8E1-7203D8CD868E}" presName="connectorText" presStyleLbl="sibTrans2D1" presStyleIdx="1" presStyleCnt="3"/>
      <dgm:spPr/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</dgm:pt>
    <dgm:pt modelId="{471E6044-8401-42DC-AC1E-E4AC1EFDA614}" type="pres">
      <dgm:prSet presAssocID="{0580E61D-19F8-43C9-B360-B5A9ABEB9975}" presName="sibTrans" presStyleLbl="sibTrans2D1" presStyleIdx="2" presStyleCnt="3"/>
      <dgm:spPr/>
    </dgm:pt>
    <dgm:pt modelId="{2ADB1ABD-4C49-4069-8804-ED30184EB5D4}" type="pres">
      <dgm:prSet presAssocID="{0580E61D-19F8-43C9-B360-B5A9ABEB9975}" presName="connectorText" presStyleLbl="sibTrans2D1" presStyleIdx="2" presStyleCnt="3"/>
      <dgm:spPr/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</dgm:pt>
  </dgm:ptLst>
  <dgm:cxnLst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</dgm:pt>
    <dgm:pt modelId="{1992432F-9A12-47B5-AC46-14697353FC27}" type="pres">
      <dgm:prSet presAssocID="{D2F2A604-C980-4A7A-87D8-EA7E685E0266}" presName="sibTrans" presStyleLbl="sibTrans2D1" presStyleIdx="0" presStyleCnt="3"/>
      <dgm:spPr/>
    </dgm:pt>
    <dgm:pt modelId="{781BFAC5-1DB4-4656-AF2D-6D0DBCB81FA3}" type="pres">
      <dgm:prSet presAssocID="{D2F2A604-C980-4A7A-87D8-EA7E685E0266}" presName="connectorText" presStyleLbl="sibTrans2D1" presStyleIdx="0" presStyleCnt="3"/>
      <dgm:spPr/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</dgm:pt>
    <dgm:pt modelId="{E9398425-DFC4-47C5-9DB4-DEBFD0E231FC}" type="pres">
      <dgm:prSet presAssocID="{B6A96FB0-A169-45AE-A8E1-7203D8CD868E}" presName="sibTrans" presStyleLbl="sibTrans2D1" presStyleIdx="1" presStyleCnt="3"/>
      <dgm:spPr/>
    </dgm:pt>
    <dgm:pt modelId="{3C093CE6-176C-4017-AA26-689219D6B168}" type="pres">
      <dgm:prSet presAssocID="{B6A96FB0-A169-45AE-A8E1-7203D8CD868E}" presName="connectorText" presStyleLbl="sibTrans2D1" presStyleIdx="1" presStyleCnt="3"/>
      <dgm:spPr/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</dgm:pt>
    <dgm:pt modelId="{471E6044-8401-42DC-AC1E-E4AC1EFDA614}" type="pres">
      <dgm:prSet presAssocID="{0580E61D-19F8-43C9-B360-B5A9ABEB9975}" presName="sibTrans" presStyleLbl="sibTrans2D1" presStyleIdx="2" presStyleCnt="3"/>
      <dgm:spPr/>
    </dgm:pt>
    <dgm:pt modelId="{2ADB1ABD-4C49-4069-8804-ED30184EB5D4}" type="pres">
      <dgm:prSet presAssocID="{0580E61D-19F8-43C9-B360-B5A9ABEB9975}" presName="connectorText" presStyleLbl="sibTrans2D1" presStyleIdx="2" presStyleCnt="3"/>
      <dgm:spPr/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</dgm:pt>
  </dgm:ptLst>
  <dgm:cxnLst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3F49F5-05B4-4C4E-8C80-F9D404487011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zh-TW" altLang="en-US"/>
        </a:p>
      </dgm:t>
    </dgm:pt>
    <dgm:pt modelId="{46FD9789-F80A-4554-B7C9-2E82A799074A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A67484-2D8B-46DA-A4C5-DD1B9B2B3DC7}" type="par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F2A604-C980-4A7A-87D8-EA7E685E0266}" type="sibTrans" cxnId="{ED00911C-72EE-4161-B350-54A87DB61668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98AF4B9-A869-47C6-8AF2-099357E2A0A9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gm:t>
    </dgm:pt>
    <dgm:pt modelId="{2FCC4B0D-8FD7-4689-9FF2-00684E48AACB}" type="par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6A96FB0-A169-45AE-A8E1-7203D8CD868E}" type="sibTrans" cxnId="{DAB80354-9816-41CD-9626-0A06C8DB133E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6613525-9074-447E-85BC-A1FA74B2E9AB}">
      <dgm:prSet phldrT="[文字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  <dgm:t>
        <a:bodyPr anchor="t"/>
        <a:lstStyle/>
        <a:p>
          <a:pPr algn="l"/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gm:t>
    </dgm:pt>
    <dgm:pt modelId="{4DF0F301-CEA4-41AE-B781-5F5211DC67C0}" type="par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580E61D-19F8-43C9-B360-B5A9ABEB9975}" type="sibTrans" cxnId="{DD30444C-5223-452E-88C1-1651628B0A13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E279333-77C4-4A9A-9C3E-93B01F7FA3F4}">
      <dgm:prSet phldrT="[文字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/>
      </dgm:spPr>
      <dgm:t>
        <a:bodyPr anchor="t"/>
        <a:lstStyle/>
        <a:p>
          <a:pPr algn="l"/>
          <a:r>
            <a:rPr lang="en-US" altLang="zh-TW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l"/>
          <a:r>
            <a:rPr lang="zh-TW" altLang="en-US" sz="2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gm:t>
    </dgm:pt>
    <dgm:pt modelId="{45320EAC-AEDC-4FA5-8F35-40C8A9A6BC65}" type="sib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9B28C0E-6EE2-4DEE-AFA4-B9BCC3BF7CF1}" type="parTrans" cxnId="{C31B91FB-D017-49AA-AC81-BE41F881E179}">
      <dgm:prSet/>
      <dgm:spPr/>
      <dgm:t>
        <a:bodyPr/>
        <a:lstStyle/>
        <a:p>
          <a:pPr algn="l"/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63EAF60-6B40-472B-8820-C60E3CFD779E}" type="pres">
      <dgm:prSet presAssocID="{8C3F49F5-05B4-4C4E-8C80-F9D404487011}" presName="diagram" presStyleCnt="0">
        <dgm:presLayoutVars>
          <dgm:dir/>
          <dgm:resizeHandles val="exact"/>
        </dgm:presLayoutVars>
      </dgm:prSet>
      <dgm:spPr/>
    </dgm:pt>
    <dgm:pt modelId="{DB1B28CC-3994-4CB6-B1AA-304187929AB5}" type="pres">
      <dgm:prSet presAssocID="{46FD9789-F80A-4554-B7C9-2E82A799074A}" presName="node" presStyleLbl="node1" presStyleIdx="0" presStyleCnt="4">
        <dgm:presLayoutVars>
          <dgm:bulletEnabled val="1"/>
        </dgm:presLayoutVars>
      </dgm:prSet>
      <dgm:spPr/>
    </dgm:pt>
    <dgm:pt modelId="{1992432F-9A12-47B5-AC46-14697353FC27}" type="pres">
      <dgm:prSet presAssocID="{D2F2A604-C980-4A7A-87D8-EA7E685E0266}" presName="sibTrans" presStyleLbl="sibTrans2D1" presStyleIdx="0" presStyleCnt="3"/>
      <dgm:spPr/>
    </dgm:pt>
    <dgm:pt modelId="{781BFAC5-1DB4-4656-AF2D-6D0DBCB81FA3}" type="pres">
      <dgm:prSet presAssocID="{D2F2A604-C980-4A7A-87D8-EA7E685E0266}" presName="connectorText" presStyleLbl="sibTrans2D1" presStyleIdx="0" presStyleCnt="3"/>
      <dgm:spPr/>
    </dgm:pt>
    <dgm:pt modelId="{42D5E32F-31AE-4103-AAE5-A8B90E61BFF7}" type="pres">
      <dgm:prSet presAssocID="{B98AF4B9-A869-47C6-8AF2-099357E2A0A9}" presName="node" presStyleLbl="node1" presStyleIdx="1" presStyleCnt="4">
        <dgm:presLayoutVars>
          <dgm:bulletEnabled val="1"/>
        </dgm:presLayoutVars>
      </dgm:prSet>
      <dgm:spPr/>
    </dgm:pt>
    <dgm:pt modelId="{E9398425-DFC4-47C5-9DB4-DEBFD0E231FC}" type="pres">
      <dgm:prSet presAssocID="{B6A96FB0-A169-45AE-A8E1-7203D8CD868E}" presName="sibTrans" presStyleLbl="sibTrans2D1" presStyleIdx="1" presStyleCnt="3"/>
      <dgm:spPr/>
    </dgm:pt>
    <dgm:pt modelId="{3C093CE6-176C-4017-AA26-689219D6B168}" type="pres">
      <dgm:prSet presAssocID="{B6A96FB0-A169-45AE-A8E1-7203D8CD868E}" presName="connectorText" presStyleLbl="sibTrans2D1" presStyleIdx="1" presStyleCnt="3"/>
      <dgm:spPr/>
    </dgm:pt>
    <dgm:pt modelId="{ED57FD47-EF50-4F0E-83DE-D3115A2FCF7F}" type="pres">
      <dgm:prSet presAssocID="{F6613525-9074-447E-85BC-A1FA74B2E9AB}" presName="node" presStyleLbl="node1" presStyleIdx="2" presStyleCnt="4" custLinFactX="-38273" custLinFactNeighborX="-100000" custLinFactNeighborY="-10444">
        <dgm:presLayoutVars>
          <dgm:bulletEnabled val="1"/>
        </dgm:presLayoutVars>
      </dgm:prSet>
      <dgm:spPr/>
    </dgm:pt>
    <dgm:pt modelId="{471E6044-8401-42DC-AC1E-E4AC1EFDA614}" type="pres">
      <dgm:prSet presAssocID="{0580E61D-19F8-43C9-B360-B5A9ABEB9975}" presName="sibTrans" presStyleLbl="sibTrans2D1" presStyleIdx="2" presStyleCnt="3"/>
      <dgm:spPr/>
    </dgm:pt>
    <dgm:pt modelId="{2ADB1ABD-4C49-4069-8804-ED30184EB5D4}" type="pres">
      <dgm:prSet presAssocID="{0580E61D-19F8-43C9-B360-B5A9ABEB9975}" presName="connectorText" presStyleLbl="sibTrans2D1" presStyleIdx="2" presStyleCnt="3"/>
      <dgm:spPr/>
    </dgm:pt>
    <dgm:pt modelId="{24259E71-2772-4FE8-BDEC-F51A259E9321}" type="pres">
      <dgm:prSet presAssocID="{FE279333-77C4-4A9A-9C3E-93B01F7FA3F4}" presName="node" presStyleLbl="node1" presStyleIdx="3" presStyleCnt="4" custLinFactX="41600" custLinFactNeighborX="100000" custLinFactNeighborY="-11499">
        <dgm:presLayoutVars>
          <dgm:bulletEnabled val="1"/>
        </dgm:presLayoutVars>
      </dgm:prSet>
      <dgm:spPr/>
    </dgm:pt>
  </dgm:ptLst>
  <dgm:cxnLst>
    <dgm:cxn modelId="{9DD39708-CCA9-4347-8F79-E16CFA23A175}" type="presOf" srcId="{0580E61D-19F8-43C9-B360-B5A9ABEB9975}" destId="{2ADB1ABD-4C49-4069-8804-ED30184EB5D4}" srcOrd="1" destOrd="0" presId="urn:microsoft.com/office/officeart/2005/8/layout/process5"/>
    <dgm:cxn modelId="{FCB91209-EB65-4D9D-8FF2-B58D65F91383}" type="presOf" srcId="{46FD9789-F80A-4554-B7C9-2E82A799074A}" destId="{DB1B28CC-3994-4CB6-B1AA-304187929AB5}" srcOrd="0" destOrd="0" presId="urn:microsoft.com/office/officeart/2005/8/layout/process5"/>
    <dgm:cxn modelId="{03489C09-503C-45A7-A547-EFFC75DFA036}" type="presOf" srcId="{8C3F49F5-05B4-4C4E-8C80-F9D404487011}" destId="{263EAF60-6B40-472B-8820-C60E3CFD779E}" srcOrd="0" destOrd="0" presId="urn:microsoft.com/office/officeart/2005/8/layout/process5"/>
    <dgm:cxn modelId="{8FE4E00A-55D6-4EBB-A29A-1D76E2B0881C}" type="presOf" srcId="{F6613525-9074-447E-85BC-A1FA74B2E9AB}" destId="{ED57FD47-EF50-4F0E-83DE-D3115A2FCF7F}" srcOrd="0" destOrd="0" presId="urn:microsoft.com/office/officeart/2005/8/layout/process5"/>
    <dgm:cxn modelId="{8F46FB0B-8783-4C5E-88BD-08E08675C76A}" type="presOf" srcId="{0580E61D-19F8-43C9-B360-B5A9ABEB9975}" destId="{471E6044-8401-42DC-AC1E-E4AC1EFDA614}" srcOrd="0" destOrd="0" presId="urn:microsoft.com/office/officeart/2005/8/layout/process5"/>
    <dgm:cxn modelId="{ED00911C-72EE-4161-B350-54A87DB61668}" srcId="{8C3F49F5-05B4-4C4E-8C80-F9D404487011}" destId="{46FD9789-F80A-4554-B7C9-2E82A799074A}" srcOrd="0" destOrd="0" parTransId="{0BA67484-2D8B-46DA-A4C5-DD1B9B2B3DC7}" sibTransId="{D2F2A604-C980-4A7A-87D8-EA7E685E0266}"/>
    <dgm:cxn modelId="{BE571528-B1DD-4387-A385-02E42B93C5B0}" type="presOf" srcId="{D2F2A604-C980-4A7A-87D8-EA7E685E0266}" destId="{1992432F-9A12-47B5-AC46-14697353FC27}" srcOrd="0" destOrd="0" presId="urn:microsoft.com/office/officeart/2005/8/layout/process5"/>
    <dgm:cxn modelId="{DD30444C-5223-452E-88C1-1651628B0A13}" srcId="{8C3F49F5-05B4-4C4E-8C80-F9D404487011}" destId="{F6613525-9074-447E-85BC-A1FA74B2E9AB}" srcOrd="2" destOrd="0" parTransId="{4DF0F301-CEA4-41AE-B781-5F5211DC67C0}" sibTransId="{0580E61D-19F8-43C9-B360-B5A9ABEB9975}"/>
    <dgm:cxn modelId="{DAB80354-9816-41CD-9626-0A06C8DB133E}" srcId="{8C3F49F5-05B4-4C4E-8C80-F9D404487011}" destId="{B98AF4B9-A869-47C6-8AF2-099357E2A0A9}" srcOrd="1" destOrd="0" parTransId="{2FCC4B0D-8FD7-4689-9FF2-00684E48AACB}" sibTransId="{B6A96FB0-A169-45AE-A8E1-7203D8CD868E}"/>
    <dgm:cxn modelId="{46094F59-276C-4371-9D35-90528802A670}" type="presOf" srcId="{D2F2A604-C980-4A7A-87D8-EA7E685E0266}" destId="{781BFAC5-1DB4-4656-AF2D-6D0DBCB81FA3}" srcOrd="1" destOrd="0" presId="urn:microsoft.com/office/officeart/2005/8/layout/process5"/>
    <dgm:cxn modelId="{7C2C968E-777B-4968-998E-540AE5B10138}" type="presOf" srcId="{B6A96FB0-A169-45AE-A8E1-7203D8CD868E}" destId="{E9398425-DFC4-47C5-9DB4-DEBFD0E231FC}" srcOrd="0" destOrd="0" presId="urn:microsoft.com/office/officeart/2005/8/layout/process5"/>
    <dgm:cxn modelId="{9CE4B6CA-2E60-492D-A5AC-857C61EB1561}" type="presOf" srcId="{FE279333-77C4-4A9A-9C3E-93B01F7FA3F4}" destId="{24259E71-2772-4FE8-BDEC-F51A259E9321}" srcOrd="0" destOrd="0" presId="urn:microsoft.com/office/officeart/2005/8/layout/process5"/>
    <dgm:cxn modelId="{AA1B2FD5-C48B-4492-9715-1DB62277CE85}" type="presOf" srcId="{B98AF4B9-A869-47C6-8AF2-099357E2A0A9}" destId="{42D5E32F-31AE-4103-AAE5-A8B90E61BFF7}" srcOrd="0" destOrd="0" presId="urn:microsoft.com/office/officeart/2005/8/layout/process5"/>
    <dgm:cxn modelId="{410FF7E1-D640-46B2-AA29-27B061403E96}" type="presOf" srcId="{B6A96FB0-A169-45AE-A8E1-7203D8CD868E}" destId="{3C093CE6-176C-4017-AA26-689219D6B168}" srcOrd="1" destOrd="0" presId="urn:microsoft.com/office/officeart/2005/8/layout/process5"/>
    <dgm:cxn modelId="{C31B91FB-D017-49AA-AC81-BE41F881E179}" srcId="{8C3F49F5-05B4-4C4E-8C80-F9D404487011}" destId="{FE279333-77C4-4A9A-9C3E-93B01F7FA3F4}" srcOrd="3" destOrd="0" parTransId="{89B28C0E-6EE2-4DEE-AFA4-B9BCC3BF7CF1}" sibTransId="{45320EAC-AEDC-4FA5-8F35-40C8A9A6BC65}"/>
    <dgm:cxn modelId="{97D19E48-65E0-4B8D-835B-7580DC1F912C}" type="presParOf" srcId="{263EAF60-6B40-472B-8820-C60E3CFD779E}" destId="{DB1B28CC-3994-4CB6-B1AA-304187929AB5}" srcOrd="0" destOrd="0" presId="urn:microsoft.com/office/officeart/2005/8/layout/process5"/>
    <dgm:cxn modelId="{01C2B7DB-C012-48B8-A063-CAE367A91685}" type="presParOf" srcId="{263EAF60-6B40-472B-8820-C60E3CFD779E}" destId="{1992432F-9A12-47B5-AC46-14697353FC27}" srcOrd="1" destOrd="0" presId="urn:microsoft.com/office/officeart/2005/8/layout/process5"/>
    <dgm:cxn modelId="{0809FAFA-479D-4B42-B699-FF3464610B61}" type="presParOf" srcId="{1992432F-9A12-47B5-AC46-14697353FC27}" destId="{781BFAC5-1DB4-4656-AF2D-6D0DBCB81FA3}" srcOrd="0" destOrd="0" presId="urn:microsoft.com/office/officeart/2005/8/layout/process5"/>
    <dgm:cxn modelId="{C06C15F2-FDB2-4F8E-A391-7A4BD1683D2A}" type="presParOf" srcId="{263EAF60-6B40-472B-8820-C60E3CFD779E}" destId="{42D5E32F-31AE-4103-AAE5-A8B90E61BFF7}" srcOrd="2" destOrd="0" presId="urn:microsoft.com/office/officeart/2005/8/layout/process5"/>
    <dgm:cxn modelId="{42C3A60C-9D64-4EC5-A4B7-ADAF84086861}" type="presParOf" srcId="{263EAF60-6B40-472B-8820-C60E3CFD779E}" destId="{E9398425-DFC4-47C5-9DB4-DEBFD0E231FC}" srcOrd="3" destOrd="0" presId="urn:microsoft.com/office/officeart/2005/8/layout/process5"/>
    <dgm:cxn modelId="{7DF69F39-F97C-4164-AE21-185F01BF59F0}" type="presParOf" srcId="{E9398425-DFC4-47C5-9DB4-DEBFD0E231FC}" destId="{3C093CE6-176C-4017-AA26-689219D6B168}" srcOrd="0" destOrd="0" presId="urn:microsoft.com/office/officeart/2005/8/layout/process5"/>
    <dgm:cxn modelId="{2DF54017-1201-45EF-B830-2C8DAD4633CE}" type="presParOf" srcId="{263EAF60-6B40-472B-8820-C60E3CFD779E}" destId="{ED57FD47-EF50-4F0E-83DE-D3115A2FCF7F}" srcOrd="4" destOrd="0" presId="urn:microsoft.com/office/officeart/2005/8/layout/process5"/>
    <dgm:cxn modelId="{4E6C80F1-6277-4ED4-A7E7-62C92B4A1FAA}" type="presParOf" srcId="{263EAF60-6B40-472B-8820-C60E3CFD779E}" destId="{471E6044-8401-42DC-AC1E-E4AC1EFDA614}" srcOrd="5" destOrd="0" presId="urn:microsoft.com/office/officeart/2005/8/layout/process5"/>
    <dgm:cxn modelId="{D3D32B42-2A48-4702-B1B0-C9900A290601}" type="presParOf" srcId="{471E6044-8401-42DC-AC1E-E4AC1EFDA614}" destId="{2ADB1ABD-4C49-4069-8804-ED30184EB5D4}" srcOrd="0" destOrd="0" presId="urn:microsoft.com/office/officeart/2005/8/layout/process5"/>
    <dgm:cxn modelId="{3A57F203-4C19-4572-9EAA-E6A93358BD0C}" type="presParOf" srcId="{263EAF60-6B40-472B-8820-C60E3CFD779E}" destId="{24259E71-2772-4FE8-BDEC-F51A259E9321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A2EF79-9A75-414A-B896-74B0A09EACA1}" type="doc">
      <dgm:prSet loTypeId="urn:microsoft.com/office/officeart/2005/8/layout/cycle8" loCatId="cycle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zh-TW" altLang="en-US"/>
        </a:p>
      </dgm:t>
    </dgm:pt>
    <dgm:pt modelId="{C69ED799-AECD-4FD7-9AF5-3AB0FDD0170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gm:t>
    </dgm:pt>
    <dgm:pt modelId="{7E76CE1C-FD63-485D-9B3E-5E642323F6AE}" type="par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F6A03BC-1C8A-479E-BE83-7BF48AFF27DC}" type="sibTrans" cxnId="{D344922F-89C6-4659-9DB7-C8191E0451D2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779BA61-506B-4AAA-90EB-3AFC0888CA00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gm:t>
    </dgm:pt>
    <dgm:pt modelId="{69B113F6-576E-40AF-AF6C-E0AEB2BB9210}" type="par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73DE8EB-493A-4A79-9F33-1752715C53BE}" type="sibTrans" cxnId="{DDD9559C-B4E0-4815-AECF-7D612A91E4AC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DD14FC7-2880-4138-878F-A5D257352489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gm:t>
    </dgm:pt>
    <dgm:pt modelId="{4A3F739D-A385-46F6-8EB6-7409B8ABCD04}" type="par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4890743-7077-4D3D-B044-D1EB9560084E}" type="sibTrans" cxnId="{6C0DF0C7-C5FD-4487-BD3F-E87B3802942E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6AD4D0E-06BC-458D-9B9B-F4E8443585C9}">
      <dgm:prSet phldrT="[文字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gm:t>
    </dgm:pt>
    <dgm:pt modelId="{7E992093-8D41-4B91-8F01-F525B5C04AA4}" type="par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19BEB7B-DED6-4F4B-A5DF-C4F4D6A9CBBE}" type="sibTrans" cxnId="{9F681A9F-3A09-40A7-993D-8B7A0C1CFB8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88025E69-EE5C-404D-80E8-AA0C02B31786}">
      <dgm:prSet phldrT="[文字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b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DDD339-D0F9-4C03-9011-AC7198C9FF30}" type="par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028B8F8A-D375-4913-9989-74FF1E68AE0B}" type="sibTrans" cxnId="{EF588437-9473-4F45-82DB-2473476120C4}">
      <dgm:prSet/>
      <dgm:spPr/>
      <dgm:t>
        <a:bodyPr/>
        <a:lstStyle/>
        <a:p>
          <a:endParaRPr lang="zh-TW" alt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2F8BE9B1-A622-4222-AAE1-F82099B14033}" type="pres">
      <dgm:prSet presAssocID="{B5A2EF79-9A75-414A-B896-74B0A09EACA1}" presName="compositeShape" presStyleCnt="0">
        <dgm:presLayoutVars>
          <dgm:chMax val="7"/>
          <dgm:dir/>
          <dgm:resizeHandles val="exact"/>
        </dgm:presLayoutVars>
      </dgm:prSet>
      <dgm:spPr/>
    </dgm:pt>
    <dgm:pt modelId="{B37FD886-4111-4275-AEB7-422564C89554}" type="pres">
      <dgm:prSet presAssocID="{B5A2EF79-9A75-414A-B896-74B0A09EACA1}" presName="wedge1" presStyleLbl="node1" presStyleIdx="0" presStyleCnt="5"/>
      <dgm:spPr/>
    </dgm:pt>
    <dgm:pt modelId="{F1B86429-B497-48C1-AFA9-17D46B38CD8D}" type="pres">
      <dgm:prSet presAssocID="{B5A2EF79-9A75-414A-B896-74B0A09EACA1}" presName="dummy1a" presStyleCnt="0"/>
      <dgm:spPr/>
    </dgm:pt>
    <dgm:pt modelId="{5C32A193-9822-47E5-8F90-1D3F2F1A4F0B}" type="pres">
      <dgm:prSet presAssocID="{B5A2EF79-9A75-414A-B896-74B0A09EACA1}" presName="dummy1b" presStyleCnt="0"/>
      <dgm:spPr/>
    </dgm:pt>
    <dgm:pt modelId="{120DCC64-5743-4300-88D2-C7B59572A971}" type="pres">
      <dgm:prSet presAssocID="{B5A2EF79-9A75-414A-B896-74B0A09EACA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9F77339-C2F9-4711-9D8E-55EC93BD159B}" type="pres">
      <dgm:prSet presAssocID="{B5A2EF79-9A75-414A-B896-74B0A09EACA1}" presName="wedge2" presStyleLbl="node1" presStyleIdx="1" presStyleCnt="5"/>
      <dgm:spPr/>
    </dgm:pt>
    <dgm:pt modelId="{AFF3E75F-309D-432C-A016-4ED359071751}" type="pres">
      <dgm:prSet presAssocID="{B5A2EF79-9A75-414A-B896-74B0A09EACA1}" presName="dummy2a" presStyleCnt="0"/>
      <dgm:spPr/>
    </dgm:pt>
    <dgm:pt modelId="{E444A05D-F640-47EE-B991-EE73DCFA67E2}" type="pres">
      <dgm:prSet presAssocID="{B5A2EF79-9A75-414A-B896-74B0A09EACA1}" presName="dummy2b" presStyleCnt="0"/>
      <dgm:spPr/>
    </dgm:pt>
    <dgm:pt modelId="{551DDE65-B5D5-4B67-AD3F-1EE5345F1606}" type="pres">
      <dgm:prSet presAssocID="{B5A2EF79-9A75-414A-B896-74B0A09EACA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10125B8-15EC-4468-B380-417F0E0CFA22}" type="pres">
      <dgm:prSet presAssocID="{B5A2EF79-9A75-414A-B896-74B0A09EACA1}" presName="wedge3" presStyleLbl="node1" presStyleIdx="2" presStyleCnt="5"/>
      <dgm:spPr/>
    </dgm:pt>
    <dgm:pt modelId="{E896F3D5-764A-4DE3-976B-C0C73B64CCB0}" type="pres">
      <dgm:prSet presAssocID="{B5A2EF79-9A75-414A-B896-74B0A09EACA1}" presName="dummy3a" presStyleCnt="0"/>
      <dgm:spPr/>
    </dgm:pt>
    <dgm:pt modelId="{27231D62-E601-408A-AABB-773FD425030D}" type="pres">
      <dgm:prSet presAssocID="{B5A2EF79-9A75-414A-B896-74B0A09EACA1}" presName="dummy3b" presStyleCnt="0"/>
      <dgm:spPr/>
    </dgm:pt>
    <dgm:pt modelId="{1212951C-E71B-4609-8A25-B2065982141F}" type="pres">
      <dgm:prSet presAssocID="{B5A2EF79-9A75-414A-B896-74B0A09EACA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91B91C7-A391-43C8-8583-814FF234C7F5}" type="pres">
      <dgm:prSet presAssocID="{B5A2EF79-9A75-414A-B896-74B0A09EACA1}" presName="wedge4" presStyleLbl="node1" presStyleIdx="3" presStyleCnt="5"/>
      <dgm:spPr/>
    </dgm:pt>
    <dgm:pt modelId="{86DECB3C-C608-4E29-B99F-1EE73D6ED831}" type="pres">
      <dgm:prSet presAssocID="{B5A2EF79-9A75-414A-B896-74B0A09EACA1}" presName="dummy4a" presStyleCnt="0"/>
      <dgm:spPr/>
    </dgm:pt>
    <dgm:pt modelId="{4F4B10BC-AC80-4BD1-857C-A8444A342AA2}" type="pres">
      <dgm:prSet presAssocID="{B5A2EF79-9A75-414A-B896-74B0A09EACA1}" presName="dummy4b" presStyleCnt="0"/>
      <dgm:spPr/>
    </dgm:pt>
    <dgm:pt modelId="{D65BE09E-31C1-4B93-B549-4DDA7FE5003B}" type="pres">
      <dgm:prSet presAssocID="{B5A2EF79-9A75-414A-B896-74B0A09EACA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894ECB0-081C-4D76-8D8E-E90CF608B8CE}" type="pres">
      <dgm:prSet presAssocID="{B5A2EF79-9A75-414A-B896-74B0A09EACA1}" presName="wedge5" presStyleLbl="node1" presStyleIdx="4" presStyleCnt="5"/>
      <dgm:spPr/>
    </dgm:pt>
    <dgm:pt modelId="{3594342C-D4DC-4D59-B5BB-631E8210DF2E}" type="pres">
      <dgm:prSet presAssocID="{B5A2EF79-9A75-414A-B896-74B0A09EACA1}" presName="dummy5a" presStyleCnt="0"/>
      <dgm:spPr/>
    </dgm:pt>
    <dgm:pt modelId="{6CFD05A9-8F45-4E4E-8AC9-EF6A18C65CF1}" type="pres">
      <dgm:prSet presAssocID="{B5A2EF79-9A75-414A-B896-74B0A09EACA1}" presName="dummy5b" presStyleCnt="0"/>
      <dgm:spPr/>
    </dgm:pt>
    <dgm:pt modelId="{14FAE4EF-E594-43A4-B625-CC421970D61F}" type="pres">
      <dgm:prSet presAssocID="{B5A2EF79-9A75-414A-B896-74B0A09EACA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49A6F9DA-0C39-4898-BE29-86F4C7FB2870}" type="pres">
      <dgm:prSet presAssocID="{5F6A03BC-1C8A-479E-BE83-7BF48AFF27DC}" presName="arrowWedge1" presStyleLbl="fgSibTrans2D1" presStyleIdx="0" presStyleCnt="5"/>
      <dgm:spPr/>
    </dgm:pt>
    <dgm:pt modelId="{D91A8420-BA8D-4578-B0D6-9A96AA4BADF3}" type="pres">
      <dgm:prSet presAssocID="{373DE8EB-493A-4A79-9F33-1752715C53BE}" presName="arrowWedge2" presStyleLbl="fgSibTrans2D1" presStyleIdx="1" presStyleCnt="5"/>
      <dgm:spPr/>
    </dgm:pt>
    <dgm:pt modelId="{B92D6233-035B-4C1C-AA81-63C6AB81C285}" type="pres">
      <dgm:prSet presAssocID="{F4890743-7077-4D3D-B044-D1EB9560084E}" presName="arrowWedge3" presStyleLbl="fgSibTrans2D1" presStyleIdx="2" presStyleCnt="5"/>
      <dgm:spPr/>
    </dgm:pt>
    <dgm:pt modelId="{C85FF2A1-1722-4A43-85F4-B56C81693673}" type="pres">
      <dgm:prSet presAssocID="{519BEB7B-DED6-4F4B-A5DF-C4F4D6A9CBBE}" presName="arrowWedge4" presStyleLbl="fgSibTrans2D1" presStyleIdx="3" presStyleCnt="5"/>
      <dgm:spPr/>
    </dgm:pt>
    <dgm:pt modelId="{59DA8AC9-5E12-40C7-BCBC-F77BD60D7C66}" type="pres">
      <dgm:prSet presAssocID="{028B8F8A-D375-4913-9989-74FF1E68AE0B}" presName="arrowWedge5" presStyleLbl="fgSibTrans2D1" presStyleIdx="4" presStyleCnt="5"/>
      <dgm:spPr/>
    </dgm:pt>
  </dgm:ptLst>
  <dgm:cxnLst>
    <dgm:cxn modelId="{9C5E3F03-8686-439E-A4CF-F7C6CA7E59A5}" type="presOf" srcId="{0779BA61-506B-4AAA-90EB-3AFC0888CA00}" destId="{B9F77339-C2F9-4711-9D8E-55EC93BD159B}" srcOrd="0" destOrd="0" presId="urn:microsoft.com/office/officeart/2005/8/layout/cycle8"/>
    <dgm:cxn modelId="{A1607714-4781-4066-AE8F-3C69C78B6ECC}" type="presOf" srcId="{88025E69-EE5C-404D-80E8-AA0C02B31786}" destId="{0894ECB0-081C-4D76-8D8E-E90CF608B8CE}" srcOrd="0" destOrd="0" presId="urn:microsoft.com/office/officeart/2005/8/layout/cycle8"/>
    <dgm:cxn modelId="{D344922F-89C6-4659-9DB7-C8191E0451D2}" srcId="{B5A2EF79-9A75-414A-B896-74B0A09EACA1}" destId="{C69ED799-AECD-4FD7-9AF5-3AB0FDD01706}" srcOrd="0" destOrd="0" parTransId="{7E76CE1C-FD63-485D-9B3E-5E642323F6AE}" sibTransId="{5F6A03BC-1C8A-479E-BE83-7BF48AFF27DC}"/>
    <dgm:cxn modelId="{EF588437-9473-4F45-82DB-2473476120C4}" srcId="{B5A2EF79-9A75-414A-B896-74B0A09EACA1}" destId="{88025E69-EE5C-404D-80E8-AA0C02B31786}" srcOrd="4" destOrd="0" parTransId="{32DDD339-D0F9-4C03-9011-AC7198C9FF30}" sibTransId="{028B8F8A-D375-4913-9989-74FF1E68AE0B}"/>
    <dgm:cxn modelId="{5F04983B-97A1-4F19-BBA5-712CCF801C10}" type="presOf" srcId="{88025E69-EE5C-404D-80E8-AA0C02B31786}" destId="{14FAE4EF-E594-43A4-B625-CC421970D61F}" srcOrd="1" destOrd="0" presId="urn:microsoft.com/office/officeart/2005/8/layout/cycle8"/>
    <dgm:cxn modelId="{7AF3D03B-FF02-41C4-A346-034989039063}" type="presOf" srcId="{5DD14FC7-2880-4138-878F-A5D257352489}" destId="{1212951C-E71B-4609-8A25-B2065982141F}" srcOrd="1" destOrd="0" presId="urn:microsoft.com/office/officeart/2005/8/layout/cycle8"/>
    <dgm:cxn modelId="{94436A3D-5D34-44BF-8492-DA6363D624DC}" type="presOf" srcId="{16AD4D0E-06BC-458D-9B9B-F4E8443585C9}" destId="{191B91C7-A391-43C8-8583-814FF234C7F5}" srcOrd="0" destOrd="0" presId="urn:microsoft.com/office/officeart/2005/8/layout/cycle8"/>
    <dgm:cxn modelId="{69EB4D87-007D-4F1C-AAE6-1260199FDB79}" type="presOf" srcId="{C69ED799-AECD-4FD7-9AF5-3AB0FDD01706}" destId="{120DCC64-5743-4300-88D2-C7B59572A971}" srcOrd="1" destOrd="0" presId="urn:microsoft.com/office/officeart/2005/8/layout/cycle8"/>
    <dgm:cxn modelId="{694E3395-676B-4253-9E6A-429168579B80}" type="presOf" srcId="{0779BA61-506B-4AAA-90EB-3AFC0888CA00}" destId="{551DDE65-B5D5-4B67-AD3F-1EE5345F1606}" srcOrd="1" destOrd="0" presId="urn:microsoft.com/office/officeart/2005/8/layout/cycle8"/>
    <dgm:cxn modelId="{26173D99-DDB1-4420-A1BF-EE7F6C83C36C}" type="presOf" srcId="{C69ED799-AECD-4FD7-9AF5-3AB0FDD01706}" destId="{B37FD886-4111-4275-AEB7-422564C89554}" srcOrd="0" destOrd="0" presId="urn:microsoft.com/office/officeart/2005/8/layout/cycle8"/>
    <dgm:cxn modelId="{DDD9559C-B4E0-4815-AECF-7D612A91E4AC}" srcId="{B5A2EF79-9A75-414A-B896-74B0A09EACA1}" destId="{0779BA61-506B-4AAA-90EB-3AFC0888CA00}" srcOrd="1" destOrd="0" parTransId="{69B113F6-576E-40AF-AF6C-E0AEB2BB9210}" sibTransId="{373DE8EB-493A-4A79-9F33-1752715C53BE}"/>
    <dgm:cxn modelId="{9F681A9F-3A09-40A7-993D-8B7A0C1CFB84}" srcId="{B5A2EF79-9A75-414A-B896-74B0A09EACA1}" destId="{16AD4D0E-06BC-458D-9B9B-F4E8443585C9}" srcOrd="3" destOrd="0" parTransId="{7E992093-8D41-4B91-8F01-F525B5C04AA4}" sibTransId="{519BEB7B-DED6-4F4B-A5DF-C4F4D6A9CBBE}"/>
    <dgm:cxn modelId="{9A32F3A9-7530-47F3-8931-BBA7823D19F9}" type="presOf" srcId="{B5A2EF79-9A75-414A-B896-74B0A09EACA1}" destId="{2F8BE9B1-A622-4222-AAE1-F82099B14033}" srcOrd="0" destOrd="0" presId="urn:microsoft.com/office/officeart/2005/8/layout/cycle8"/>
    <dgm:cxn modelId="{05DEC7B3-B736-4053-83CD-49995B77EE3B}" type="presOf" srcId="{5DD14FC7-2880-4138-878F-A5D257352489}" destId="{F10125B8-15EC-4468-B380-417F0E0CFA22}" srcOrd="0" destOrd="0" presId="urn:microsoft.com/office/officeart/2005/8/layout/cycle8"/>
    <dgm:cxn modelId="{6C0DF0C7-C5FD-4487-BD3F-E87B3802942E}" srcId="{B5A2EF79-9A75-414A-B896-74B0A09EACA1}" destId="{5DD14FC7-2880-4138-878F-A5D257352489}" srcOrd="2" destOrd="0" parTransId="{4A3F739D-A385-46F6-8EB6-7409B8ABCD04}" sibTransId="{F4890743-7077-4D3D-B044-D1EB9560084E}"/>
    <dgm:cxn modelId="{461BEBF7-423C-4525-9196-7C73DD3814F5}" type="presOf" srcId="{16AD4D0E-06BC-458D-9B9B-F4E8443585C9}" destId="{D65BE09E-31C1-4B93-B549-4DDA7FE5003B}" srcOrd="1" destOrd="0" presId="urn:microsoft.com/office/officeart/2005/8/layout/cycle8"/>
    <dgm:cxn modelId="{42DD0FA7-44DB-4DFA-9871-1F66F6EBEE3D}" type="presParOf" srcId="{2F8BE9B1-A622-4222-AAE1-F82099B14033}" destId="{B37FD886-4111-4275-AEB7-422564C89554}" srcOrd="0" destOrd="0" presId="urn:microsoft.com/office/officeart/2005/8/layout/cycle8"/>
    <dgm:cxn modelId="{088D413A-DC33-4112-B9ED-174E6D1D461E}" type="presParOf" srcId="{2F8BE9B1-A622-4222-AAE1-F82099B14033}" destId="{F1B86429-B497-48C1-AFA9-17D46B38CD8D}" srcOrd="1" destOrd="0" presId="urn:microsoft.com/office/officeart/2005/8/layout/cycle8"/>
    <dgm:cxn modelId="{BC9E4446-5B96-4B42-BE79-CE9AE8C9240C}" type="presParOf" srcId="{2F8BE9B1-A622-4222-AAE1-F82099B14033}" destId="{5C32A193-9822-47E5-8F90-1D3F2F1A4F0B}" srcOrd="2" destOrd="0" presId="urn:microsoft.com/office/officeart/2005/8/layout/cycle8"/>
    <dgm:cxn modelId="{D128225A-B769-4983-92B7-76DE4184E224}" type="presParOf" srcId="{2F8BE9B1-A622-4222-AAE1-F82099B14033}" destId="{120DCC64-5743-4300-88D2-C7B59572A971}" srcOrd="3" destOrd="0" presId="urn:microsoft.com/office/officeart/2005/8/layout/cycle8"/>
    <dgm:cxn modelId="{F6640635-7ACF-4443-8E7B-3045A6250BE2}" type="presParOf" srcId="{2F8BE9B1-A622-4222-AAE1-F82099B14033}" destId="{B9F77339-C2F9-4711-9D8E-55EC93BD159B}" srcOrd="4" destOrd="0" presId="urn:microsoft.com/office/officeart/2005/8/layout/cycle8"/>
    <dgm:cxn modelId="{DD874E4B-E130-4B15-A978-9F5E6C1D309F}" type="presParOf" srcId="{2F8BE9B1-A622-4222-AAE1-F82099B14033}" destId="{AFF3E75F-309D-432C-A016-4ED359071751}" srcOrd="5" destOrd="0" presId="urn:microsoft.com/office/officeart/2005/8/layout/cycle8"/>
    <dgm:cxn modelId="{5B7BD847-6F98-4215-B4D7-397EEDBE1C98}" type="presParOf" srcId="{2F8BE9B1-A622-4222-AAE1-F82099B14033}" destId="{E444A05D-F640-47EE-B991-EE73DCFA67E2}" srcOrd="6" destOrd="0" presId="urn:microsoft.com/office/officeart/2005/8/layout/cycle8"/>
    <dgm:cxn modelId="{A087B79B-E10C-4B79-AA27-512BFAD090D5}" type="presParOf" srcId="{2F8BE9B1-A622-4222-AAE1-F82099B14033}" destId="{551DDE65-B5D5-4B67-AD3F-1EE5345F1606}" srcOrd="7" destOrd="0" presId="urn:microsoft.com/office/officeart/2005/8/layout/cycle8"/>
    <dgm:cxn modelId="{28ADF0C2-7E58-4BDF-95AF-2F407B5E03D8}" type="presParOf" srcId="{2F8BE9B1-A622-4222-AAE1-F82099B14033}" destId="{F10125B8-15EC-4468-B380-417F0E0CFA22}" srcOrd="8" destOrd="0" presId="urn:microsoft.com/office/officeart/2005/8/layout/cycle8"/>
    <dgm:cxn modelId="{467E42DA-5315-49BC-B917-7B1371C2B50D}" type="presParOf" srcId="{2F8BE9B1-A622-4222-AAE1-F82099B14033}" destId="{E896F3D5-764A-4DE3-976B-C0C73B64CCB0}" srcOrd="9" destOrd="0" presId="urn:microsoft.com/office/officeart/2005/8/layout/cycle8"/>
    <dgm:cxn modelId="{9AE589A0-9DBD-4357-A1BD-A210A99E622E}" type="presParOf" srcId="{2F8BE9B1-A622-4222-AAE1-F82099B14033}" destId="{27231D62-E601-408A-AABB-773FD425030D}" srcOrd="10" destOrd="0" presId="urn:microsoft.com/office/officeart/2005/8/layout/cycle8"/>
    <dgm:cxn modelId="{0111C89C-9E6D-4DEF-B1AF-C4D193F1034E}" type="presParOf" srcId="{2F8BE9B1-A622-4222-AAE1-F82099B14033}" destId="{1212951C-E71B-4609-8A25-B2065982141F}" srcOrd="11" destOrd="0" presId="urn:microsoft.com/office/officeart/2005/8/layout/cycle8"/>
    <dgm:cxn modelId="{50BB3D11-3B56-4971-BB96-67A1994CCE28}" type="presParOf" srcId="{2F8BE9B1-A622-4222-AAE1-F82099B14033}" destId="{191B91C7-A391-43C8-8583-814FF234C7F5}" srcOrd="12" destOrd="0" presId="urn:microsoft.com/office/officeart/2005/8/layout/cycle8"/>
    <dgm:cxn modelId="{BBBEDC51-0C97-4109-9A8F-194F4101BFE0}" type="presParOf" srcId="{2F8BE9B1-A622-4222-AAE1-F82099B14033}" destId="{86DECB3C-C608-4E29-B99F-1EE73D6ED831}" srcOrd="13" destOrd="0" presId="urn:microsoft.com/office/officeart/2005/8/layout/cycle8"/>
    <dgm:cxn modelId="{96D95599-B943-4FC3-BB32-701874B14D33}" type="presParOf" srcId="{2F8BE9B1-A622-4222-AAE1-F82099B14033}" destId="{4F4B10BC-AC80-4BD1-857C-A8444A342AA2}" srcOrd="14" destOrd="0" presId="urn:microsoft.com/office/officeart/2005/8/layout/cycle8"/>
    <dgm:cxn modelId="{887AF127-4826-463E-BD03-D6A443337145}" type="presParOf" srcId="{2F8BE9B1-A622-4222-AAE1-F82099B14033}" destId="{D65BE09E-31C1-4B93-B549-4DDA7FE5003B}" srcOrd="15" destOrd="0" presId="urn:microsoft.com/office/officeart/2005/8/layout/cycle8"/>
    <dgm:cxn modelId="{008475E7-FFE0-4FE3-9858-0D434FE09460}" type="presParOf" srcId="{2F8BE9B1-A622-4222-AAE1-F82099B14033}" destId="{0894ECB0-081C-4D76-8D8E-E90CF608B8CE}" srcOrd="16" destOrd="0" presId="urn:microsoft.com/office/officeart/2005/8/layout/cycle8"/>
    <dgm:cxn modelId="{2FD55AFD-0FD2-4977-87B9-DAC206481357}" type="presParOf" srcId="{2F8BE9B1-A622-4222-AAE1-F82099B14033}" destId="{3594342C-D4DC-4D59-B5BB-631E8210DF2E}" srcOrd="17" destOrd="0" presId="urn:microsoft.com/office/officeart/2005/8/layout/cycle8"/>
    <dgm:cxn modelId="{6660066F-7BED-421D-AA11-B17FAA406F9B}" type="presParOf" srcId="{2F8BE9B1-A622-4222-AAE1-F82099B14033}" destId="{6CFD05A9-8F45-4E4E-8AC9-EF6A18C65CF1}" srcOrd="18" destOrd="0" presId="urn:microsoft.com/office/officeart/2005/8/layout/cycle8"/>
    <dgm:cxn modelId="{80F045FA-4FB4-4AB9-BAFB-1C2A0A2E41D8}" type="presParOf" srcId="{2F8BE9B1-A622-4222-AAE1-F82099B14033}" destId="{14FAE4EF-E594-43A4-B625-CC421970D61F}" srcOrd="19" destOrd="0" presId="urn:microsoft.com/office/officeart/2005/8/layout/cycle8"/>
    <dgm:cxn modelId="{696AFB13-2AA7-41B3-8063-D19438D820EF}" type="presParOf" srcId="{2F8BE9B1-A622-4222-AAE1-F82099B14033}" destId="{49A6F9DA-0C39-4898-BE29-86F4C7FB2870}" srcOrd="20" destOrd="0" presId="urn:microsoft.com/office/officeart/2005/8/layout/cycle8"/>
    <dgm:cxn modelId="{A6324373-B2B2-4FAF-A20C-E9A83AED58D9}" type="presParOf" srcId="{2F8BE9B1-A622-4222-AAE1-F82099B14033}" destId="{D91A8420-BA8D-4578-B0D6-9A96AA4BADF3}" srcOrd="21" destOrd="0" presId="urn:microsoft.com/office/officeart/2005/8/layout/cycle8"/>
    <dgm:cxn modelId="{9A5CCA2B-9B5A-4EE6-8DDB-7A56AB333CE2}" type="presParOf" srcId="{2F8BE9B1-A622-4222-AAE1-F82099B14033}" destId="{B92D6233-035B-4C1C-AA81-63C6AB81C285}" srcOrd="22" destOrd="0" presId="urn:microsoft.com/office/officeart/2005/8/layout/cycle8"/>
    <dgm:cxn modelId="{3CF6B53C-F588-42E8-A989-D0DC140779A0}" type="presParOf" srcId="{2F8BE9B1-A622-4222-AAE1-F82099B14033}" destId="{C85FF2A1-1722-4A43-85F4-B56C81693673}" srcOrd="23" destOrd="0" presId="urn:microsoft.com/office/officeart/2005/8/layout/cycle8"/>
    <dgm:cxn modelId="{1231633D-A09B-4B55-ABD7-A8077B06B10A}" type="presParOf" srcId="{2F8BE9B1-A622-4222-AAE1-F82099B14033}" destId="{59DA8AC9-5E12-40C7-BCBC-F77BD60D7C66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2C0B3-AB97-4ABD-8F6C-CD4088C4D18F}">
      <dsp:nvSpPr>
        <dsp:cNvPr id="0" name=""/>
        <dsp:cNvSpPr/>
      </dsp:nvSpPr>
      <dsp:spPr>
        <a:xfrm>
          <a:off x="18756" y="552"/>
          <a:ext cx="3307895" cy="1984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</a:p>
      </dsp:txBody>
      <dsp:txXfrm>
        <a:off x="18756" y="552"/>
        <a:ext cx="3307895" cy="1984737"/>
      </dsp:txXfrm>
    </dsp:sp>
    <dsp:sp modelId="{4992DD0A-45F6-42DD-864C-4E1F1A602C06}">
      <dsp:nvSpPr>
        <dsp:cNvPr id="0" name=""/>
        <dsp:cNvSpPr/>
      </dsp:nvSpPr>
      <dsp:spPr>
        <a:xfrm>
          <a:off x="3657441" y="552"/>
          <a:ext cx="3307895" cy="1984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角色</a:t>
          </a:r>
        </a:p>
      </dsp:txBody>
      <dsp:txXfrm>
        <a:off x="3657441" y="552"/>
        <a:ext cx="3307895" cy="1984737"/>
      </dsp:txXfrm>
    </dsp:sp>
    <dsp:sp modelId="{39CBA444-879F-4D76-8CC9-375715913D8D}">
      <dsp:nvSpPr>
        <dsp:cNvPr id="0" name=""/>
        <dsp:cNvSpPr/>
      </dsp:nvSpPr>
      <dsp:spPr>
        <a:xfrm>
          <a:off x="1838098" y="2316079"/>
          <a:ext cx="3307895" cy="1984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怪物</a:t>
          </a:r>
        </a:p>
      </dsp:txBody>
      <dsp:txXfrm>
        <a:off x="1838098" y="2316079"/>
        <a:ext cx="3307895" cy="1984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FD886-4111-4275-AEB7-422564C89554}">
      <dsp:nvSpPr>
        <dsp:cNvPr id="0" name=""/>
        <dsp:cNvSpPr/>
      </dsp:nvSpPr>
      <dsp:spPr>
        <a:xfrm>
          <a:off x="3274405" y="363234"/>
          <a:ext cx="4929188" cy="4929188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sp:txBody>
      <dsp:txXfrm>
        <a:off x="5845798" y="1191807"/>
        <a:ext cx="1584381" cy="1056254"/>
      </dsp:txXfrm>
    </dsp:sp>
    <dsp:sp modelId="{B9F77339-C2F9-4711-9D8E-55EC93BD159B}">
      <dsp:nvSpPr>
        <dsp:cNvPr id="0" name=""/>
        <dsp:cNvSpPr/>
      </dsp:nvSpPr>
      <dsp:spPr>
        <a:xfrm>
          <a:off x="3316656" y="494679"/>
          <a:ext cx="4929188" cy="492918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sp:txBody>
      <dsp:txXfrm>
        <a:off x="6491287" y="2746848"/>
        <a:ext cx="1467020" cy="1173616"/>
      </dsp:txXfrm>
    </dsp:sp>
    <dsp:sp modelId="{F10125B8-15EC-4468-B380-417F0E0CFA22}">
      <dsp:nvSpPr>
        <dsp:cNvPr id="0" name=""/>
        <dsp:cNvSpPr/>
      </dsp:nvSpPr>
      <dsp:spPr>
        <a:xfrm>
          <a:off x="3205162" y="575658"/>
          <a:ext cx="4929188" cy="492918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sp:txBody>
      <dsp:txXfrm>
        <a:off x="4965586" y="4037826"/>
        <a:ext cx="1408339" cy="1290977"/>
      </dsp:txXfrm>
    </dsp:sp>
    <dsp:sp modelId="{191B91C7-A391-43C8-8583-814FF234C7F5}">
      <dsp:nvSpPr>
        <dsp:cNvPr id="0" name=""/>
        <dsp:cNvSpPr/>
      </dsp:nvSpPr>
      <dsp:spPr>
        <a:xfrm>
          <a:off x="3093668" y="494679"/>
          <a:ext cx="4929188" cy="4929188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sp:txBody>
      <dsp:txXfrm>
        <a:off x="3381204" y="2746848"/>
        <a:ext cx="1467020" cy="1173616"/>
      </dsp:txXfrm>
    </dsp:sp>
    <dsp:sp modelId="{0894ECB0-081C-4D76-8D8E-E90CF608B8CE}">
      <dsp:nvSpPr>
        <dsp:cNvPr id="0" name=""/>
        <dsp:cNvSpPr/>
      </dsp:nvSpPr>
      <dsp:spPr>
        <a:xfrm>
          <a:off x="3135919" y="363234"/>
          <a:ext cx="4929188" cy="4929188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09332" y="1191807"/>
        <a:ext cx="1584381" cy="1056254"/>
      </dsp:txXfrm>
    </dsp:sp>
    <dsp:sp modelId="{49A6F9DA-0C39-4898-BE29-86F4C7FB2870}">
      <dsp:nvSpPr>
        <dsp:cNvPr id="0" name=""/>
        <dsp:cNvSpPr/>
      </dsp:nvSpPr>
      <dsp:spPr>
        <a:xfrm>
          <a:off x="2969033" y="58093"/>
          <a:ext cx="5539468" cy="5539468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1A8420-BA8D-4578-B0D6-9A96AA4BADF3}">
      <dsp:nvSpPr>
        <dsp:cNvPr id="0" name=""/>
        <dsp:cNvSpPr/>
      </dsp:nvSpPr>
      <dsp:spPr>
        <a:xfrm>
          <a:off x="3011856" y="189495"/>
          <a:ext cx="5539468" cy="5539468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179109"/>
                <a:satOff val="-11725"/>
                <a:lumOff val="107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179109"/>
                <a:satOff val="-11725"/>
                <a:lumOff val="107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179109"/>
                <a:satOff val="-11725"/>
                <a:lumOff val="107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2D6233-035B-4C1C-AA81-63C6AB81C285}">
      <dsp:nvSpPr>
        <dsp:cNvPr id="0" name=""/>
        <dsp:cNvSpPr/>
      </dsp:nvSpPr>
      <dsp:spPr>
        <a:xfrm>
          <a:off x="2900022" y="270722"/>
          <a:ext cx="5539468" cy="5539468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358218"/>
                <a:satOff val="-23450"/>
                <a:lumOff val="215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358218"/>
                <a:satOff val="-23450"/>
                <a:lumOff val="215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358218"/>
                <a:satOff val="-23450"/>
                <a:lumOff val="215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5FF2A1-1722-4A43-85F4-B56C81693673}">
      <dsp:nvSpPr>
        <dsp:cNvPr id="0" name=""/>
        <dsp:cNvSpPr/>
      </dsp:nvSpPr>
      <dsp:spPr>
        <a:xfrm>
          <a:off x="2788188" y="189495"/>
          <a:ext cx="5539468" cy="5539468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537327"/>
                <a:satOff val="-35174"/>
                <a:lumOff val="323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537327"/>
                <a:satOff val="-35174"/>
                <a:lumOff val="323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537327"/>
                <a:satOff val="-35174"/>
                <a:lumOff val="323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DA8AC9-5E12-40C7-BCBC-F77BD60D7C66}">
      <dsp:nvSpPr>
        <dsp:cNvPr id="0" name=""/>
        <dsp:cNvSpPr/>
      </dsp:nvSpPr>
      <dsp:spPr>
        <a:xfrm>
          <a:off x="2831011" y="58093"/>
          <a:ext cx="5539468" cy="5539468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716436"/>
                <a:satOff val="-46899"/>
                <a:lumOff val="431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716436"/>
                <a:satOff val="-46899"/>
                <a:lumOff val="431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716436"/>
                <a:satOff val="-46899"/>
                <a:lumOff val="431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B28CC-3994-4CB6-B1AA-304187929AB5}">
      <dsp:nvSpPr>
        <dsp:cNvPr id="0" name=""/>
        <dsp:cNvSpPr/>
      </dsp:nvSpPr>
      <dsp:spPr>
        <a:xfrm>
          <a:off x="1862578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角色出兩張手牌並決定敏捷值或</a:t>
          </a:r>
          <a:br>
            <a:rPr lang="en-US" altLang="zh-TW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長休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特殊動作</a:t>
          </a:r>
          <a:r>
            <a:rPr lang="en-US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5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14382" y="53341"/>
        <a:ext cx="2844243" cy="1665102"/>
      </dsp:txXfrm>
    </dsp:sp>
    <dsp:sp modelId="{1992432F-9A12-47B5-AC46-14697353FC27}">
      <dsp:nvSpPr>
        <dsp:cNvPr id="0" name=""/>
        <dsp:cNvSpPr/>
      </dsp:nvSpPr>
      <dsp:spPr>
        <a:xfrm>
          <a:off x="5069840" y="520359"/>
          <a:ext cx="624944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069840" y="666572"/>
        <a:ext cx="437461" cy="438641"/>
      </dsp:txXfrm>
    </dsp:sp>
    <dsp:sp modelId="{42D5E32F-31AE-4103-AAE5-A8B90E61BFF7}">
      <dsp:nvSpPr>
        <dsp:cNvPr id="0" name=""/>
        <dsp:cNvSpPr/>
      </dsp:nvSpPr>
      <dsp:spPr>
        <a:xfrm>
          <a:off x="5989570" y="1537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怪物準備階段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為所有已出現的怪物種類翻一張行動卡</a:t>
          </a:r>
        </a:p>
      </dsp:txBody>
      <dsp:txXfrm>
        <a:off x="6041374" y="53341"/>
        <a:ext cx="2844243" cy="1665102"/>
      </dsp:txXfrm>
    </dsp:sp>
    <dsp:sp modelId="{E9398425-DFC4-47C5-9DB4-DEBFD0E231FC}">
      <dsp:nvSpPr>
        <dsp:cNvPr id="0" name=""/>
        <dsp:cNvSpPr/>
      </dsp:nvSpPr>
      <dsp:spPr>
        <a:xfrm rot="8752028">
          <a:off x="4977820" y="1887007"/>
          <a:ext cx="939275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 rot="10800000">
        <a:off x="5178250" y="1971688"/>
        <a:ext cx="719955" cy="438641"/>
      </dsp:txXfrm>
    </dsp:sp>
    <dsp:sp modelId="{ED57FD47-EF50-4F0E-83DE-D3115A2FCF7F}">
      <dsp:nvSpPr>
        <dsp:cNvPr id="0" name=""/>
        <dsp:cNvSpPr/>
      </dsp:nvSpPr>
      <dsp:spPr>
        <a:xfrm>
          <a:off x="1913487" y="2764665"/>
          <a:ext cx="2947851" cy="1768710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動作執行階段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並依照角色與怪物的敏捷值決定所有人行動的先後順序</a:t>
          </a:r>
          <a:br>
            <a:rPr lang="en-US" altLang="zh-TW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</a:br>
          <a:r>
            <a:rPr lang="zh-TW" altLang="en-US" sz="1500" b="1" kern="1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依照敏捷值由小的開始先動作</a:t>
          </a:r>
        </a:p>
      </dsp:txBody>
      <dsp:txXfrm>
        <a:off x="1965291" y="2816469"/>
        <a:ext cx="2844243" cy="1665102"/>
      </dsp:txXfrm>
    </dsp:sp>
    <dsp:sp modelId="{471E6044-8401-42DC-AC1E-E4AC1EFDA614}">
      <dsp:nvSpPr>
        <dsp:cNvPr id="0" name=""/>
        <dsp:cNvSpPr/>
      </dsp:nvSpPr>
      <dsp:spPr>
        <a:xfrm rot="21584442">
          <a:off x="5119923" y="3274236"/>
          <a:ext cx="622966" cy="7310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5119924" y="3420872"/>
        <a:ext cx="436076" cy="438641"/>
      </dsp:txXfrm>
    </dsp:sp>
    <dsp:sp modelId="{24259E71-2772-4FE8-BDEC-F51A259E9321}">
      <dsp:nvSpPr>
        <dsp:cNvPr id="0" name=""/>
        <dsp:cNvSpPr/>
      </dsp:nvSpPr>
      <dsp:spPr>
        <a:xfrm>
          <a:off x="6036735" y="2746005"/>
          <a:ext cx="2947851" cy="1768710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20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回合結算階段</a:t>
          </a:r>
          <a:endParaRPr lang="en-US" altLang="zh-TW" sz="20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b="1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所有人執行完動作後進行結束計算</a:t>
          </a:r>
        </a:p>
      </dsp:txBody>
      <dsp:txXfrm>
        <a:off x="6088539" y="2797809"/>
        <a:ext cx="2844243" cy="16651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FD886-4111-4275-AEB7-422564C89554}">
      <dsp:nvSpPr>
        <dsp:cNvPr id="0" name=""/>
        <dsp:cNvSpPr/>
      </dsp:nvSpPr>
      <dsp:spPr>
        <a:xfrm>
          <a:off x="3274405" y="363234"/>
          <a:ext cx="4929188" cy="4929188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新的遊戲</a:t>
          </a:r>
        </a:p>
      </dsp:txBody>
      <dsp:txXfrm>
        <a:off x="5845798" y="1191807"/>
        <a:ext cx="1584381" cy="1056254"/>
      </dsp:txXfrm>
    </dsp:sp>
    <dsp:sp modelId="{B9F77339-C2F9-4711-9D8E-55EC93BD159B}">
      <dsp:nvSpPr>
        <dsp:cNvPr id="0" name=""/>
        <dsp:cNvSpPr/>
      </dsp:nvSpPr>
      <dsp:spPr>
        <a:xfrm>
          <a:off x="3316656" y="494679"/>
          <a:ext cx="4929188" cy="492918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決定出場角色與要攜帶技能卡</a:t>
          </a:r>
        </a:p>
      </dsp:txBody>
      <dsp:txXfrm>
        <a:off x="6491287" y="2746848"/>
        <a:ext cx="1467020" cy="1173616"/>
      </dsp:txXfrm>
    </dsp:sp>
    <dsp:sp modelId="{F10125B8-15EC-4468-B380-417F0E0CFA22}">
      <dsp:nvSpPr>
        <dsp:cNvPr id="0" name=""/>
        <dsp:cNvSpPr/>
      </dsp:nvSpPr>
      <dsp:spPr>
        <a:xfrm>
          <a:off x="3205162" y="575658"/>
          <a:ext cx="4929188" cy="492918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決定劇本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地圖</a:t>
          </a:r>
          <a: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</a:p>
      </dsp:txBody>
      <dsp:txXfrm>
        <a:off x="4965586" y="4037826"/>
        <a:ext cx="1408339" cy="1290977"/>
      </dsp:txXfrm>
    </dsp:sp>
    <dsp:sp modelId="{191B91C7-A391-43C8-8583-814FF234C7F5}">
      <dsp:nvSpPr>
        <dsp:cNvPr id="0" name=""/>
        <dsp:cNvSpPr/>
      </dsp:nvSpPr>
      <dsp:spPr>
        <a:xfrm>
          <a:off x="3093668" y="494679"/>
          <a:ext cx="4929188" cy="4929188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選擇角色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起始位置</a:t>
          </a:r>
        </a:p>
      </dsp:txBody>
      <dsp:txXfrm>
        <a:off x="3381204" y="2746848"/>
        <a:ext cx="1467020" cy="1173616"/>
      </dsp:txXfrm>
    </dsp:sp>
    <dsp:sp modelId="{0894ECB0-081C-4D76-8D8E-E90CF608B8CE}">
      <dsp:nvSpPr>
        <dsp:cNvPr id="0" name=""/>
        <dsp:cNvSpPr/>
      </dsp:nvSpPr>
      <dsp:spPr>
        <a:xfrm>
          <a:off x="3135919" y="363234"/>
          <a:ext cx="4929188" cy="4929188"/>
        </a:xfrm>
        <a:prstGeom prst="pie">
          <a:avLst>
            <a:gd name="adj1" fmla="val 11880000"/>
            <a:gd name="adj2" fmla="val 16200000"/>
          </a:avLst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進行遊戲</a:t>
          </a:r>
          <a:br>
            <a:rPr lang="en-US" altLang="zh-TW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以輪進行</a:t>
          </a:r>
          <a:r>
            <a:rPr lang="en-US" altLang="en-US" sz="1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8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09332" y="1191807"/>
        <a:ext cx="1584381" cy="1056254"/>
      </dsp:txXfrm>
    </dsp:sp>
    <dsp:sp modelId="{49A6F9DA-0C39-4898-BE29-86F4C7FB2870}">
      <dsp:nvSpPr>
        <dsp:cNvPr id="0" name=""/>
        <dsp:cNvSpPr/>
      </dsp:nvSpPr>
      <dsp:spPr>
        <a:xfrm>
          <a:off x="2969033" y="58093"/>
          <a:ext cx="5539468" cy="5539468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1A8420-BA8D-4578-B0D6-9A96AA4BADF3}">
      <dsp:nvSpPr>
        <dsp:cNvPr id="0" name=""/>
        <dsp:cNvSpPr/>
      </dsp:nvSpPr>
      <dsp:spPr>
        <a:xfrm>
          <a:off x="3011856" y="189495"/>
          <a:ext cx="5539468" cy="5539468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179109"/>
                <a:satOff val="-11725"/>
                <a:lumOff val="107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179109"/>
                <a:satOff val="-11725"/>
                <a:lumOff val="107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179109"/>
                <a:satOff val="-11725"/>
                <a:lumOff val="107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2D6233-035B-4C1C-AA81-63C6AB81C285}">
      <dsp:nvSpPr>
        <dsp:cNvPr id="0" name=""/>
        <dsp:cNvSpPr/>
      </dsp:nvSpPr>
      <dsp:spPr>
        <a:xfrm>
          <a:off x="2900022" y="270722"/>
          <a:ext cx="5539468" cy="5539468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358218"/>
                <a:satOff val="-23450"/>
                <a:lumOff val="215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358218"/>
                <a:satOff val="-23450"/>
                <a:lumOff val="215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358218"/>
                <a:satOff val="-23450"/>
                <a:lumOff val="215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5FF2A1-1722-4A43-85F4-B56C81693673}">
      <dsp:nvSpPr>
        <dsp:cNvPr id="0" name=""/>
        <dsp:cNvSpPr/>
      </dsp:nvSpPr>
      <dsp:spPr>
        <a:xfrm>
          <a:off x="2788188" y="189495"/>
          <a:ext cx="5539468" cy="5539468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537327"/>
                <a:satOff val="-35174"/>
                <a:lumOff val="323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537327"/>
                <a:satOff val="-35174"/>
                <a:lumOff val="323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537327"/>
                <a:satOff val="-35174"/>
                <a:lumOff val="323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DA8AC9-5E12-40C7-BCBC-F77BD60D7C66}">
      <dsp:nvSpPr>
        <dsp:cNvPr id="0" name=""/>
        <dsp:cNvSpPr/>
      </dsp:nvSpPr>
      <dsp:spPr>
        <a:xfrm>
          <a:off x="2831011" y="58093"/>
          <a:ext cx="5539468" cy="5539468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5">
                <a:shade val="90000"/>
                <a:hueOff val="716436"/>
                <a:satOff val="-46899"/>
                <a:lumOff val="431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716436"/>
                <a:satOff val="-46899"/>
                <a:lumOff val="431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716436"/>
                <a:satOff val="-46899"/>
                <a:lumOff val="431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2020/05/20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2020/05/19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53607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CPP_Project.exe character1.txt monster1.txt 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33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07784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門會變普通地板 提醒任哥避免搞事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43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12764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73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3702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CPP_Project.exe character1.txt monster1.txt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75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5093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60000"/>
            <a:ext cx="4416588" cy="4750386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326386"/>
            <a:ext cx="4416587" cy="117161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32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5896" y="1083174"/>
            <a:ext cx="8623663" cy="2387600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5896" y="3562849"/>
            <a:ext cx="86236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89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416" y="322272"/>
            <a:ext cx="11340000" cy="986602"/>
          </a:xfrm>
        </p:spPr>
        <p:txBody>
          <a:bodyPr/>
          <a:lstStyle>
            <a:lvl1pPr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581912"/>
            <a:ext cx="11340000" cy="4718304"/>
          </a:xfrm>
        </p:spPr>
        <p:txBody>
          <a:bodyPr anchor="t"/>
          <a:lstStyle>
            <a:lvl1pPr algn="l"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58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1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28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28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altLang="zh-TW" dirty="0"/>
              <a:t>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18237"/>
          </a:xfrm>
        </p:spPr>
        <p:txBody>
          <a:bodyPr/>
          <a:lstStyle>
            <a:lvl1pPr>
              <a:defRPr sz="40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en-US" altLang="zh-TW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3632" y="6148626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ZA" sz="2000" i="1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											         </a:t>
            </a:r>
            <a:fld id="{A92BB4FB-1C18-4FA7-BD73-6285B7FF2180}" type="slidenum">
              <a:rPr lang="en-ZA" sz="2000" i="1" baseline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‹#›</a:t>
            </a:fld>
            <a:endParaRPr lang="en-ZA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780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  <p:sldLayoutId id="2147483667" r:id="rId15"/>
    <p:sldLayoutId id="2147483668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wXrr8f" TargetMode="External"/><Relationship Id="rId2" Type="http://schemas.openxmlformats.org/officeDocument/2006/relationships/hyperlink" Target="https://bit.ly/3dKIuuP" TargetMode="Externa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ftp://140.118.127.125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A028A9-760B-4DC3-91EF-10DF3D68F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期末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Project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dirty="0" err="1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Gloomhaven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5306DC-975E-41E7-890C-016C4E275D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物件導向程式設計實習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期末專案</a:t>
            </a:r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繳交期限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06/12(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四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00:00</a:t>
            </a:r>
          </a:p>
          <a:p>
            <a:endParaRPr lang="en-US" altLang="zh-TW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040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190" y="1308874"/>
            <a:ext cx="4503810" cy="4526672"/>
          </a:xfrm>
          <a:prstGeom prst="rect">
            <a:avLst/>
          </a:prstGeom>
        </p:spPr>
      </p:pic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1EF312A-A1A2-AD4A-9711-8A85E9B9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81912"/>
            <a:ext cx="6138921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攻擊玩家的角色，阻礙玩家通關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每種怪物都有兩種級別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普通怪物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菁英怪物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兩種級別的怪物基礎數值有所差異，但行動卡組相同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遊戲開始時會透過初始資料文件為遊戲注入設定好的怪物訊息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45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876B1-B0CB-B24F-8E03-92E3F614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B692B-AD5C-9B44-9193-A4B11376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81912"/>
            <a:ext cx="7919749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卡牌由敏捷值、多條技能和重洗標記組成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每種怪物擁有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張卡牌，怪物的行動由卡牌決定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卡牌技能後面的數字代表該技能的調整值</a:t>
            </a:r>
            <a:b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Attack +1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表示怪物對目標造成本身基礎攻擊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+1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的傷害</a:t>
            </a:r>
            <a:endParaRPr lang="zh-CN" altLang="en-US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7" name="群組 8">
            <a:extLst>
              <a:ext uri="{FF2B5EF4-FFF2-40B4-BE49-F238E27FC236}">
                <a16:creationId xmlns:a16="http://schemas.microsoft.com/office/drawing/2014/main" id="{CD2BC18A-5325-4C41-8250-A825B50F9DB4}"/>
              </a:ext>
            </a:extLst>
          </p:cNvPr>
          <p:cNvGrpSpPr>
            <a:grpSpLocks noChangeAspect="1"/>
          </p:cNvGrpSpPr>
          <p:nvPr/>
        </p:nvGrpSpPr>
        <p:grpSpPr>
          <a:xfrm>
            <a:off x="8775740" y="1464547"/>
            <a:ext cx="2700000" cy="1802394"/>
            <a:chOff x="7227277" y="894703"/>
            <a:chExt cx="4679515" cy="3123825"/>
          </a:xfrm>
        </p:grpSpPr>
        <p:grpSp>
          <p:nvGrpSpPr>
            <p:cNvPr id="8" name="群組 3">
              <a:extLst>
                <a:ext uri="{FF2B5EF4-FFF2-40B4-BE49-F238E27FC236}">
                  <a16:creationId xmlns:a16="http://schemas.microsoft.com/office/drawing/2014/main" id="{22D019D0-EFC5-2844-9A7A-5076D3BDC714}"/>
                </a:ext>
              </a:extLst>
            </p:cNvPr>
            <p:cNvGrpSpPr/>
            <p:nvPr/>
          </p:nvGrpSpPr>
          <p:grpSpPr>
            <a:xfrm>
              <a:off x="7227277" y="894703"/>
              <a:ext cx="4679515" cy="3123825"/>
              <a:chOff x="7227277" y="894703"/>
              <a:chExt cx="4679515" cy="3123825"/>
            </a:xfrm>
          </p:grpSpPr>
          <p:pic>
            <p:nvPicPr>
              <p:cNvPr id="10" name="圖片 2">
                <a:extLst>
                  <a:ext uri="{FF2B5EF4-FFF2-40B4-BE49-F238E27FC236}">
                    <a16:creationId xmlns:a16="http://schemas.microsoft.com/office/drawing/2014/main" id="{9ADE02CD-C24D-7D4F-8316-7CF5A7CD0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27277" y="894703"/>
                <a:ext cx="4679515" cy="3123825"/>
              </a:xfrm>
              <a:prstGeom prst="rect">
                <a:avLst/>
              </a:prstGeom>
            </p:spPr>
          </p:pic>
          <p:pic>
            <p:nvPicPr>
              <p:cNvPr id="11" name="圖片 1">
                <a:extLst>
                  <a:ext uri="{FF2B5EF4-FFF2-40B4-BE49-F238E27FC236}">
                    <a16:creationId xmlns:a16="http://schemas.microsoft.com/office/drawing/2014/main" id="{64EC30A4-B4CC-D244-BCD8-4E77CE9CE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2453" y="924565"/>
                <a:ext cx="975947" cy="384309"/>
              </a:xfrm>
              <a:prstGeom prst="rect">
                <a:avLst/>
              </a:prstGeom>
            </p:spPr>
          </p:pic>
        </p:grpSp>
        <p:pic>
          <p:nvPicPr>
            <p:cNvPr id="9" name="圖片 7">
              <a:extLst>
                <a:ext uri="{FF2B5EF4-FFF2-40B4-BE49-F238E27FC236}">
                  <a16:creationId xmlns:a16="http://schemas.microsoft.com/office/drawing/2014/main" id="{73973130-D4A6-C341-9A1A-991D17C4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5882" y="1808859"/>
              <a:ext cx="1882303" cy="647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095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683074"/>
              </p:ext>
            </p:extLst>
          </p:nvPr>
        </p:nvGraphicFramePr>
        <p:xfrm>
          <a:off x="331416" y="4095674"/>
          <a:ext cx="10800000" cy="21234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內容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怪物名字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78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該怪物的最大血量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基礎射程距離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基礎攻擊傷害</a:t>
                      </a:r>
                      <a:endParaRPr lang="en-US" altLang="zh-TW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該怪物的基礎數值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主要是用來輔助行動卡組的敘述</a:t>
                      </a:r>
                      <a:endParaRPr lang="en-US" altLang="zh-TW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射程距離為“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0”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表示為近戰怪物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行動卡組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該怪物的所有行動牌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F520C-FC9C-F540-8C31-A78EEFD3E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16" y="1308874"/>
            <a:ext cx="10800000" cy="4718304"/>
          </a:xfrm>
        </p:spPr>
        <p:txBody>
          <a:bodyPr/>
          <a:lstStyle/>
          <a:p>
            <a:r>
              <a:rPr lang="en-US" altLang="zh-TW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個欄位</a:t>
            </a:r>
            <a:endParaRPr lang="en-US" altLang="zh-TW" sz="280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怪物名字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最大血量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基礎攻擊傷害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基礎射程距離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行動卡組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7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7019758" cy="4718304"/>
          </a:xfrm>
        </p:spPr>
        <p:txBody>
          <a:bodyPr/>
          <a:lstStyle/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地圖由若干個以</a:t>
            </a:r>
            <a:r>
              <a:rPr lang="zh-CN" altLang="en-US" sz="2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門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相連的房間組成。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地圖上分佈著不同種類的怪物。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地圖上會有若干個可供角色選擇的</a:t>
            </a:r>
            <a:r>
              <a:rPr lang="zh-CN" altLang="en-US" sz="2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起始位置     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。  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角色起始位置所在的房間為可視區域。</a:t>
            </a:r>
            <a:endParaRPr lang="en-US" altLang="zh-CN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玩家打開了當前可視區域的門後，與該門聯通的房間即轉變為可視區域。</a:t>
            </a:r>
            <a:endParaRPr lang="zh-TW" altLang="en-US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758" y="204231"/>
            <a:ext cx="4520534" cy="58195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D2C582-8110-0F47-9362-863172EC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33" y="2743550"/>
            <a:ext cx="913182" cy="824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CEB972-382D-1E46-81C8-B36B767246E0}"/>
              </a:ext>
            </a:extLst>
          </p:cNvPr>
          <p:cNvSpPr/>
          <p:nvPr/>
        </p:nvSpPr>
        <p:spPr>
          <a:xfrm>
            <a:off x="8906097" y="3774558"/>
            <a:ext cx="2987748" cy="2249211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kumimoji="1" lang="zh-CN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C9A284-6E4B-F84F-AFA8-2BCF1255F88B}"/>
              </a:ext>
            </a:extLst>
          </p:cNvPr>
          <p:cNvSpPr txBox="1"/>
          <p:nvPr/>
        </p:nvSpPr>
        <p:spPr>
          <a:xfrm>
            <a:off x="9576390" y="4714497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初始可視區域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082BC23-A9CF-B94C-8C02-022A8687D01D}"/>
              </a:ext>
            </a:extLst>
          </p:cNvPr>
          <p:cNvSpPr/>
          <p:nvPr/>
        </p:nvSpPr>
        <p:spPr>
          <a:xfrm>
            <a:off x="10182003" y="3621115"/>
            <a:ext cx="435935" cy="435935"/>
          </a:xfrm>
          <a:prstGeom prst="ellipse">
            <a:avLst/>
          </a:prstGeom>
          <a:noFill/>
          <a:ln w="57150">
            <a:solidFill>
              <a:schemeClr val="bg2"/>
            </a:solidFill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kumimoji="1" lang="zh-CN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43DBA71-31C6-1F48-8474-873544B8D408}"/>
              </a:ext>
            </a:extLst>
          </p:cNvPr>
          <p:cNvSpPr/>
          <p:nvPr/>
        </p:nvSpPr>
        <p:spPr>
          <a:xfrm>
            <a:off x="9440892" y="1880202"/>
            <a:ext cx="435935" cy="435935"/>
          </a:xfrm>
          <a:prstGeom prst="ellipse">
            <a:avLst/>
          </a:prstGeom>
          <a:noFill/>
          <a:ln w="57150">
            <a:solidFill>
              <a:schemeClr val="bg2"/>
            </a:solidFill>
          </a:ln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kumimoji="1" lang="zh-CN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CAA8EA-0B26-6F4B-8AC6-EE3FFDD8A2BD}"/>
              </a:ext>
            </a:extLst>
          </p:cNvPr>
          <p:cNvSpPr txBox="1"/>
          <p:nvPr/>
        </p:nvSpPr>
        <p:spPr>
          <a:xfrm>
            <a:off x="9686971" y="1913503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門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01760A-D521-EB43-A65E-C34F37898B14}"/>
              </a:ext>
            </a:extLst>
          </p:cNvPr>
          <p:cNvSpPr txBox="1"/>
          <p:nvPr/>
        </p:nvSpPr>
        <p:spPr>
          <a:xfrm>
            <a:off x="10448260" y="3673470"/>
            <a:ext cx="174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門</a:t>
            </a:r>
          </a:p>
        </p:txBody>
      </p:sp>
    </p:spTree>
    <p:extLst>
      <p:ext uri="{BB962C8B-B14F-4D97-AF65-F5344CB8AC3E}">
        <p14:creationId xmlns:p14="http://schemas.microsoft.com/office/powerpoint/2010/main" val="357142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988460"/>
              </p:ext>
            </p:extLst>
          </p:nvPr>
        </p:nvGraphicFramePr>
        <p:xfrm>
          <a:off x="563592" y="3742167"/>
          <a:ext cx="10800000" cy="17526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內容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</a:t>
                      </a:r>
                      <a:r>
                        <a:rPr lang="zh-CN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本體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包含空地、障礙物、門等資訊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可選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起始</a:t>
                      </a:r>
                      <a:r>
                        <a:rPr lang="zh-CN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位置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角色起始可選位置，有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怪物位置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怪物會出現的位置</a:t>
                      </a:r>
                      <a:endParaRPr lang="en-US" altLang="zh-TW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2, 3, 4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個角色遊玩時配置不同（位置不變），有可能該位置不出怪物，或變更強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C0D8B532-A3B0-E04E-99BC-CD34232D7B7B}"/>
              </a:ext>
            </a:extLst>
          </p:cNvPr>
          <p:cNvSpPr/>
          <p:nvPr/>
        </p:nvSpPr>
        <p:spPr>
          <a:xfrm>
            <a:off x="5963592" y="3244334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681C5-FE86-4B4C-8497-0785D2FF7CE7}"/>
              </a:ext>
            </a:extLst>
          </p:cNvPr>
          <p:cNvSpPr txBox="1">
            <a:spLocks/>
          </p:cNvSpPr>
          <p:nvPr/>
        </p:nvSpPr>
        <p:spPr>
          <a:xfrm>
            <a:off x="410735" y="1437375"/>
            <a:ext cx="10800000" cy="4718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個欄位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地圖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本體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可選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起始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位置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怪物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位置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1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遊戲流程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遊戲實際運行流程</a:t>
            </a:r>
          </a:p>
        </p:txBody>
      </p:sp>
    </p:spTree>
    <p:extLst>
      <p:ext uri="{BB962C8B-B14F-4D97-AF65-F5344CB8AC3E}">
        <p14:creationId xmlns:p14="http://schemas.microsoft.com/office/powerpoint/2010/main" val="3869738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1992403"/>
              </p:ext>
            </p:extLst>
          </p:nvPr>
        </p:nvGraphicFramePr>
        <p:xfrm>
          <a:off x="431800" y="432707"/>
          <a:ext cx="11339513" cy="586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1702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59843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7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9172447" y="1383046"/>
            <a:ext cx="2698468" cy="3801320"/>
            <a:chOff x="7752127" y="3250830"/>
            <a:chExt cx="2102273" cy="2961463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8531247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角色選擇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這一輪的</a:t>
            </a:r>
            <a:r>
              <a:rPr lang="zh-CN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行動</a:t>
            </a:r>
            <a:endParaRPr lang="en-US" altLang="zh-CN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角色有兩種行動選擇</a:t>
            </a:r>
            <a:endParaRPr lang="en-US" altLang="zh-CN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1" dirty="0">
                <a:latin typeface="Arial" panose="020B0604020202020204" pitchFamily="34" charset="0"/>
                <a:ea typeface="微軟正黑體" panose="020B0604030504040204" pitchFamily="34" charset="-120"/>
              </a:rPr>
              <a:t>出牌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：打出兩張手牌，決定其中一張的敏捷值作為當前敏捷值，根據手牌的行動規則行動，行動後的手牌將移至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棄牌堆。</a:t>
            </a:r>
            <a:endParaRPr lang="en-US" altLang="zh-CN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1800"/>
              </a:spcBef>
            </a:pPr>
            <a:r>
              <a:rPr lang="zh-CN" altLang="en-US" b="1" dirty="0">
                <a:latin typeface="Arial" panose="020B0604020202020204" pitchFamily="34" charset="0"/>
                <a:ea typeface="微軟正黑體" panose="020B0604030504040204" pitchFamily="34" charset="-120"/>
              </a:rPr>
              <a:t>長休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：需滿足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棄牌堆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卡牌數量為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兩張以上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，角色選擇長休即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回復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點血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且該輪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敏捷值設為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99</a:t>
            </a:r>
            <a:r>
              <a:rPr lang="zh-CN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，角色需決定從棄牌堆捨棄一張牌並將剩餘卡牌加回手牌。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8922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8319197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手牌少於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張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，則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只能選擇長休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不能打出兩張技能卡或長休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（指手牌與棄牌堆皆少於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張時），則該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角色立刻死亡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10" name="群組 6">
            <a:extLst>
              <a:ext uri="{FF2B5EF4-FFF2-40B4-BE49-F238E27FC236}">
                <a16:creationId xmlns:a16="http://schemas.microsoft.com/office/drawing/2014/main" id="{6C3A7BB2-5A1E-2448-AB80-E654B8116F8C}"/>
              </a:ext>
            </a:extLst>
          </p:cNvPr>
          <p:cNvGrpSpPr/>
          <p:nvPr/>
        </p:nvGrpSpPr>
        <p:grpSpPr>
          <a:xfrm>
            <a:off x="9172447" y="1383046"/>
            <a:ext cx="2698468" cy="3801320"/>
            <a:chOff x="7752127" y="3250830"/>
            <a:chExt cx="2102273" cy="2961463"/>
          </a:xfrm>
        </p:grpSpPr>
        <p:pic>
          <p:nvPicPr>
            <p:cNvPr id="11" name="圖片 7">
              <a:extLst>
                <a:ext uri="{FF2B5EF4-FFF2-40B4-BE49-F238E27FC236}">
                  <a16:creationId xmlns:a16="http://schemas.microsoft.com/office/drawing/2014/main" id="{77D2F017-2265-134C-8584-AD692801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12" name="圖片 8">
              <a:extLst>
                <a:ext uri="{FF2B5EF4-FFF2-40B4-BE49-F238E27FC236}">
                  <a16:creationId xmlns:a16="http://schemas.microsoft.com/office/drawing/2014/main" id="{E6F75219-FC58-304F-A4A7-C51010E4C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67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所有物件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遊戲流程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操作範例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功能敘述與規格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評分項目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7815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691618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8239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882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為所有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已出現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隨機抽一張行動卡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左上角表示該怪物本輪的敏捷值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數值的增減值表示基礎值的增減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8762902" y="1704365"/>
            <a:ext cx="2700000" cy="1802394"/>
            <a:chOff x="7227277" y="894703"/>
            <a:chExt cx="4679515" cy="3123825"/>
          </a:xfrm>
        </p:grpSpPr>
        <p:grpSp>
          <p:nvGrpSpPr>
            <p:cNvPr id="4" name="群組 3"/>
            <p:cNvGrpSpPr/>
            <p:nvPr/>
          </p:nvGrpSpPr>
          <p:grpSpPr>
            <a:xfrm>
              <a:off x="7227277" y="894703"/>
              <a:ext cx="4679515" cy="3123825"/>
              <a:chOff x="7227277" y="894703"/>
              <a:chExt cx="4679515" cy="3123825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27277" y="894703"/>
                <a:ext cx="4679515" cy="3123825"/>
              </a:xfrm>
              <a:prstGeom prst="rect">
                <a:avLst/>
              </a:prstGeom>
            </p:spPr>
          </p:pic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2453" y="924565"/>
                <a:ext cx="975947" cy="384309"/>
              </a:xfrm>
              <a:prstGeom prst="rect">
                <a:avLst/>
              </a:prstGeom>
            </p:spPr>
          </p:pic>
        </p:grp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5882" y="1808859"/>
              <a:ext cx="1882303" cy="647756"/>
            </a:xfrm>
            <a:prstGeom prst="rect">
              <a:avLst/>
            </a:prstGeom>
          </p:spPr>
        </p:pic>
      </p:grpSp>
      <p:sp>
        <p:nvSpPr>
          <p:cNvPr id="10" name="文字方塊 9"/>
          <p:cNvSpPr txBox="1"/>
          <p:nvPr/>
        </p:nvSpPr>
        <p:spPr>
          <a:xfrm>
            <a:off x="331416" y="5704645"/>
            <a:ext cx="10296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</a:rPr>
              <a:t>舉例：該怪物基礎攻擊為</a:t>
            </a:r>
            <a:r>
              <a:rPr lang="en-US" altLang="zh-TW" sz="2400" dirty="0">
                <a:solidFill>
                  <a:schemeClr val="bg1"/>
                </a:solidFill>
              </a:rPr>
              <a:t>3</a:t>
            </a:r>
            <a:r>
              <a:rPr lang="zh-TW" altLang="en-US" sz="2400" dirty="0">
                <a:solidFill>
                  <a:schemeClr val="bg1"/>
                </a:solidFill>
              </a:rPr>
              <a:t>，則依照右圖這張行動卡，本輪該攻擊</a:t>
            </a:r>
            <a:r>
              <a:rPr lang="en-US" altLang="zh-TW" sz="2400" dirty="0">
                <a:solidFill>
                  <a:schemeClr val="bg1"/>
                </a:solidFill>
              </a:rPr>
              <a:t>4</a:t>
            </a:r>
            <a:r>
              <a:rPr lang="zh-TW" altLang="en-US" sz="2400" dirty="0">
                <a:solidFill>
                  <a:schemeClr val="bg1"/>
                </a:solidFill>
              </a:rPr>
              <a:t>點傷害</a:t>
            </a:r>
          </a:p>
          <a:p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1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2169546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1326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怪物準備階段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依照所有角色和怪物的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敏捷值，由小到大排序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敏捷相同，則角色先動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敏捷相同，則看另一張敏捷值，小的先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若還是相同，則由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敏捷相同，則由怪物名字字母序小的先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怪物以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進行排序，而非以每個怪物進行排序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859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角色與怪物的操作有各自不同的模式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432000" y="2162033"/>
            <a:ext cx="2700000" cy="3803478"/>
            <a:chOff x="7752127" y="3250830"/>
            <a:chExt cx="2102273" cy="296146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3218579" y="2179704"/>
            <a:ext cx="2700000" cy="3785807"/>
            <a:chOff x="9954984" y="3250830"/>
            <a:chExt cx="2112086" cy="296146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4984" y="3250830"/>
              <a:ext cx="2112086" cy="2961463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7018" y="5392953"/>
              <a:ext cx="1488018" cy="493998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1402" y="4181413"/>
              <a:ext cx="1619250" cy="440117"/>
            </a:xfrm>
            <a:prstGeom prst="rect">
              <a:avLst/>
            </a:prstGeom>
          </p:spPr>
        </p:pic>
      </p:grpSp>
      <p:grpSp>
        <p:nvGrpSpPr>
          <p:cNvPr id="13" name="群組 12"/>
          <p:cNvGrpSpPr>
            <a:grpSpLocks noChangeAspect="1"/>
          </p:cNvGrpSpPr>
          <p:nvPr/>
        </p:nvGrpSpPr>
        <p:grpSpPr>
          <a:xfrm>
            <a:off x="7225290" y="2179704"/>
            <a:ext cx="2700000" cy="1802394"/>
            <a:chOff x="7227277" y="894703"/>
            <a:chExt cx="4679515" cy="3123825"/>
          </a:xfrm>
        </p:grpSpPr>
        <p:grpSp>
          <p:nvGrpSpPr>
            <p:cNvPr id="14" name="群組 13"/>
            <p:cNvGrpSpPr/>
            <p:nvPr/>
          </p:nvGrpSpPr>
          <p:grpSpPr>
            <a:xfrm>
              <a:off x="7227277" y="894703"/>
              <a:ext cx="4679515" cy="3123825"/>
              <a:chOff x="7227277" y="894703"/>
              <a:chExt cx="4679515" cy="3123825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7277" y="894703"/>
                <a:ext cx="4679515" cy="3123825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82453" y="924565"/>
                <a:ext cx="975947" cy="384309"/>
              </a:xfrm>
              <a:prstGeom prst="rect">
                <a:avLst/>
              </a:prstGeom>
            </p:spPr>
          </p:pic>
        </p:grp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5882" y="1808859"/>
              <a:ext cx="1882303" cy="647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681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7314962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從打出的牌中，選擇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一張技能卡的上半部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另一張的下半部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來執行（順序與以哪張作為敏捷值沒有關係）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上往下依序執行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技能卡內的動作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每執行完一張，則將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該牌移動到棄牌堆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7746962" y="1581912"/>
            <a:ext cx="2102273" cy="2961463"/>
            <a:chOff x="7752127" y="3250830"/>
            <a:chExt cx="2102273" cy="296146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  <p:grpSp>
        <p:nvGrpSpPr>
          <p:cNvPr id="11" name="群組 10"/>
          <p:cNvGrpSpPr/>
          <p:nvPr/>
        </p:nvGrpSpPr>
        <p:grpSpPr>
          <a:xfrm>
            <a:off x="9949819" y="1581912"/>
            <a:ext cx="2112086" cy="2961463"/>
            <a:chOff x="9954984" y="3250830"/>
            <a:chExt cx="2112086" cy="296146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4984" y="3250830"/>
              <a:ext cx="2112086" cy="2961463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7018" y="5392953"/>
              <a:ext cx="1488018" cy="49399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1402" y="4181413"/>
              <a:ext cx="1619250" cy="440117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331416" y="5099887"/>
            <a:ext cx="108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舉例：本輪打出右邊兩張卡，有四種選擇</a:t>
            </a:r>
            <a:endParaRPr lang="en-US" altLang="zh-TW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步→回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血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	2.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回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血→走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	3.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步→打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點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	4. 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打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點→走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3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步</a:t>
            </a:r>
          </a:p>
          <a:p>
            <a:endParaRPr lang="zh-TW" altLang="en-US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4434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若角色的動作為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長休，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則做以下兩件事情：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810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回復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點血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810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從棄牌堆中選擇一張移除，並將剩下的加回手牌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405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怪物會依照行動卡上的技能敘述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依序執行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當怪物執行完行動卡後，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該卡也會丟到棄牌堆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技能敘述總共有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(Move)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、攻擊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(Attack)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、回血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(Heal)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、護甲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(Shield)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四種</a:t>
            </a:r>
          </a:p>
        </p:txBody>
      </p:sp>
    </p:spTree>
    <p:extLst>
      <p:ext uri="{BB962C8B-B14F-4D97-AF65-F5344CB8AC3E}">
        <p14:creationId xmlns:p14="http://schemas.microsoft.com/office/powerpoint/2010/main" val="2772654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573043"/>
              </p:ext>
            </p:extLst>
          </p:nvPr>
        </p:nvGraphicFramePr>
        <p:xfrm>
          <a:off x="331416" y="1308874"/>
          <a:ext cx="10800000" cy="4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2538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每輪流程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回合結算階段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若怪物的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行動卡有重洗標誌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，則將該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牌組的棄牌堆洗回牌組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站在門上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地圖顯示區已經沒有怪物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門開啟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判斷是否完成過關或失敗條件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過關條件：所有怪物死亡且所有門皆已開啟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失敗條件：所有角色已經死亡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197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微軟正黑體" panose="020B0604030504040204" pitchFamily="34" charset="-120"/>
              </a:rPr>
              <a:t>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/>
            <a:r>
              <a:rPr lang="en-US" altLang="zh-TW" sz="2800" b="0" dirty="0" err="1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Gloomhaven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是一款角色合作與怪物戰鬥的遊戲</a:t>
            </a:r>
          </a:p>
          <a:p>
            <a:pPr algn="just"/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每次戰鬥都是一個劇本，包含故事、出場怪物、地形等資訊，角色需要在戰鬥中獲勝，並逐漸完成故事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31999" y="5376886"/>
            <a:ext cx="108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介紹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: 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2"/>
              </a:rPr>
              <a:t>https://bit.ly/3dKIuuP</a:t>
            </a:r>
            <a:endParaRPr lang="en-US" altLang="zh-TW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規則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: 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3"/>
              </a:rPr>
              <a:t>https://bit.ly/2wXrr8f</a:t>
            </a:r>
            <a:endParaRPr lang="en-US" altLang="zh-TW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4240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操作範例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DEBUG_MODE =0                                      DEBUG_MODE=1</a:t>
            </a: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just">
              <a:lnSpc>
                <a:spcPct val="100000"/>
              </a:lnSpc>
              <a:spcBef>
                <a:spcPts val="1800"/>
              </a:spcBef>
              <a:buNone/>
            </a:pPr>
            <a:b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※DEBUG_MODE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主要是展示</a:t>
            </a:r>
            <a:r>
              <a:rPr lang="en-US" altLang="zh-TW" sz="24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getchar</a:t>
            </a:r>
            <a:r>
              <a:rPr lang="en-US" altLang="zh-TW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24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的功用</a:t>
            </a:r>
            <a:endParaRPr lang="en-US" altLang="zh-TW" sz="24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DEBUG_MODE=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501" y="2206308"/>
            <a:ext cx="5873550" cy="3072117"/>
          </a:xfrm>
          <a:prstGeom prst="rect">
            <a:avLst/>
          </a:prstGeom>
        </p:spPr>
      </p:pic>
      <p:pic>
        <p:nvPicPr>
          <p:cNvPr id="3" name="DEBUG_MODE=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5102" y="2206308"/>
            <a:ext cx="5873550" cy="30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7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功能敘述與規格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遊戲主程式開發之規格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詳細規格請參考遊戲規格書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-Excel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402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功能：遊戲流程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</p:nvPr>
        </p:nvGraphicFramePr>
        <p:xfrm>
          <a:off x="431800" y="432707"/>
          <a:ext cx="11339513" cy="5868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8838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功能：開始新的遊戲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 algn="just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先把角色資料（文字檔）與怪物資料（文字檔）放進主程式所在資料夾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 algn="just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打開指令視窗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bash)</a:t>
            </a:r>
          </a:p>
          <a:p>
            <a:pPr marL="514350" indent="-514350" algn="just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輸入以下指令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&lt;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主程式執行檔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&gt;.exe &lt;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角色資料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&gt;.txt &lt;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怪物資料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&gt;.txt &lt;DEBUG_MODE&gt;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檔案名稱與除錯模式會透過程式執行參數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b="0" dirty="0" err="1">
                <a:latin typeface="Arial" panose="020B0604020202020204" pitchFamily="34" charset="0"/>
                <a:ea typeface="微軟正黑體" panose="020B0604030504040204" pitchFamily="34" charset="-120"/>
              </a:rPr>
              <a:t>args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861" y="4543426"/>
            <a:ext cx="7545856" cy="32385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56740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：角色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</p:nvPr>
        </p:nvGraphicFramePr>
        <p:xfrm>
          <a:off x="331416" y="1308874"/>
          <a:ext cx="10800000" cy="28346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848448">
                  <a:extLst>
                    <a:ext uri="{9D8B030D-6E8A-4147-A177-3AD203B41FA5}">
                      <a16:colId xmlns:a16="http://schemas.microsoft.com/office/drawing/2014/main" val="746847865"/>
                    </a:ext>
                  </a:extLst>
                </a:gridCol>
                <a:gridCol w="1575707">
                  <a:extLst>
                    <a:ext uri="{9D8B030D-6E8A-4147-A177-3AD203B41FA5}">
                      <a16:colId xmlns:a16="http://schemas.microsoft.com/office/drawing/2014/main" val="2683415913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165781778"/>
                    </a:ext>
                  </a:extLst>
                </a:gridCol>
                <a:gridCol w="5808302">
                  <a:extLst>
                    <a:ext uri="{9D8B030D-6E8A-4147-A177-3AD203B41FA5}">
                      <a16:colId xmlns:a16="http://schemas.microsoft.com/office/drawing/2014/main" val="177881426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所有角色資料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</a:t>
                      </a:r>
                      <a:endParaRPr lang="en-US" altLang="zh-TW" b="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* (n + 2)  + 1</a:t>
                      </a: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（表示有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隻角色資料，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endParaRPr lang="zh-TW" altLang="en-US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36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單一角色資料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 + 2 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角色的基本資料（包含角色名稱、角色血量、角色起始手牌數量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346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（表示此角色可選手牌有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張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38478"/>
                  </a:ext>
                </a:extLst>
              </a:tr>
              <a:tr h="14056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單一手牌資料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800" b="0" kern="1200" baseline="-250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單張手牌內容（包含卡片編號、敏捷值、上半部技能敘述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、上半部技能敘述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、一個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-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號、下半部技能敘述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、下半部技能敘述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備註：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-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號是用來分隔上半部技能敘述和下半部技能敘述）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4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916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7579130" y="1284381"/>
          <a:ext cx="2489200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Image" r:id="rId3" imgW="2488680" imgH="3403080" progId="Photoshop.Image.13">
                  <p:embed/>
                </p:oleObj>
              </mc:Choice>
              <mc:Fallback>
                <p:oleObj name="Image" r:id="rId3" imgW="2488680" imgH="3403080" progId="Photoshop.Image.13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79130" y="1284381"/>
                        <a:ext cx="2489200" cy="340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：角色資料範例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(character1.txt)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31416" y="1398678"/>
            <a:ext cx="4987680" cy="4041190"/>
            <a:chOff x="2099975" y="1721584"/>
            <a:chExt cx="4987680" cy="404119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9975" y="1721584"/>
              <a:ext cx="4987680" cy="404119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2584939" y="3193255"/>
              <a:ext cx="4264270" cy="20836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</p:grpSp>
      <p:cxnSp>
        <p:nvCxnSpPr>
          <p:cNvPr id="9" name="直線單箭頭接點 8"/>
          <p:cNvCxnSpPr>
            <a:stCxn id="13" idx="3"/>
            <a:endCxn id="12" idx="1"/>
          </p:cNvCxnSpPr>
          <p:nvPr/>
        </p:nvCxnSpPr>
        <p:spPr>
          <a:xfrm>
            <a:off x="5080650" y="2974531"/>
            <a:ext cx="2498480" cy="11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10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：怪物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</a:t>
            </a:r>
          </a:p>
        </p:txBody>
      </p:sp>
      <p:graphicFrame>
        <p:nvGraphicFramePr>
          <p:cNvPr id="7" name="內容版面配置區 1"/>
          <p:cNvGraphicFramePr>
            <a:graphicFrameLocks noGrp="1"/>
          </p:cNvGraphicFramePr>
          <p:nvPr>
            <p:ph idx="1"/>
          </p:nvPr>
        </p:nvGraphicFramePr>
        <p:xfrm>
          <a:off x="331416" y="1308874"/>
          <a:ext cx="10800000" cy="4582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644341">
                  <a:extLst>
                    <a:ext uri="{9D8B030D-6E8A-4147-A177-3AD203B41FA5}">
                      <a16:colId xmlns:a16="http://schemas.microsoft.com/office/drawing/2014/main" val="746847865"/>
                    </a:ext>
                  </a:extLst>
                </a:gridCol>
                <a:gridCol w="1673679">
                  <a:extLst>
                    <a:ext uri="{9D8B030D-6E8A-4147-A177-3AD203B41FA5}">
                      <a16:colId xmlns:a16="http://schemas.microsoft.com/office/drawing/2014/main" val="2683415913"/>
                    </a:ext>
                  </a:extLst>
                </a:gridCol>
                <a:gridCol w="1126671">
                  <a:extLst>
                    <a:ext uri="{9D8B030D-6E8A-4147-A177-3AD203B41FA5}">
                      <a16:colId xmlns:a16="http://schemas.microsoft.com/office/drawing/2014/main" val="2165781778"/>
                    </a:ext>
                  </a:extLst>
                </a:gridCol>
                <a:gridCol w="6355309">
                  <a:extLst>
                    <a:ext uri="{9D8B030D-6E8A-4147-A177-3AD203B41FA5}">
                      <a16:colId xmlns:a16="http://schemas.microsoft.com/office/drawing/2014/main" val="3333469954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所有怪物資料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 * 7 + 1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  <a:p>
                      <a:endParaRPr lang="zh-TW" altLang="en-US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 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（表示有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種怪物資料）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36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單一怪物資料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7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怪物的基本資料（包含怪物名稱、普通等級之血量、普通等級之攻擊傷害、普通等級之射程、菁英等級之血量、菁英等級之攻擊傷害、菁英等級之射程，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346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行動卡</a:t>
                      </a:r>
                      <a:r>
                        <a:rPr lang="en-US" altLang="zh-TW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</a:t>
                      </a:r>
                    </a:p>
                    <a:p>
                      <a:endParaRPr lang="en-US" altLang="zh-TW" sz="1800" b="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單張行動卡內容（包含怪物名稱、卡片編號、敏捷值、技能敘述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、技能敘述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、是否有重洗標誌）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備註：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表示有重洗標誌，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則表示沒有</a:t>
                      </a:r>
                      <a:endParaRPr lang="en-US" altLang="zh-TW" b="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怪物的技能敘述攻擊和移動和射程數值皆為調整值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近戰怪物不會有遠程攻擊，遠程怪物不會有近戰攻擊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5419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…</a:t>
                      </a:r>
                      <a:endParaRPr lang="zh-TW" altLang="en-US" sz="1800" b="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757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行動卡</a:t>
                      </a:r>
                      <a:r>
                        <a:rPr lang="en-US" altLang="zh-TW" sz="1800" b="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單張行動卡內容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64373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31416" y="6146116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怪物行動卡中一定會有至少一張有重洗標誌</a:t>
            </a:r>
          </a:p>
        </p:txBody>
      </p:sp>
    </p:spTree>
    <p:extLst>
      <p:ext uri="{BB962C8B-B14F-4D97-AF65-F5344CB8AC3E}">
        <p14:creationId xmlns:p14="http://schemas.microsoft.com/office/powerpoint/2010/main" val="3289961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：怪物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(monster1.txt)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936" y="1660566"/>
            <a:ext cx="6046959" cy="36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80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DEBUG_MODE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21561"/>
              </p:ext>
            </p:extLst>
          </p:nvPr>
        </p:nvGraphicFramePr>
        <p:xfrm>
          <a:off x="331416" y="1308874"/>
          <a:ext cx="10800000" cy="22047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159451921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392440418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3128492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88174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TW" dirty="0"/>
                        <a:t>DEBUG_MODE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 rtl="0" eaLnBrk="1" latinLnBrk="0" hangingPunct="1"/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不啟動，與原始功能無異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0090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啟動，以下幾點將會套用：</a:t>
                      </a: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怪物行動卡為依序出牌，第一輪打編號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，第二輪打出編號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。</a:t>
                      </a:r>
                      <a:endParaRPr lang="en-US" altLang="zh-TW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若出現重洗標誌則將棄牌堆洗回去後，重新從編號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開始。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dirty="0"/>
                        <a:t>每隻怪物動作完後，不需要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</a:rPr>
                        <a:t>getchar</a:t>
                      </a:r>
                      <a:r>
                        <a:rPr lang="en-US" altLang="zh-TW" dirty="0">
                          <a:latin typeface="Consolas" panose="020B0609020204030204" pitchFamily="49" charset="0"/>
                        </a:rPr>
                        <a:t>()</a:t>
                      </a:r>
                      <a:r>
                        <a:rPr lang="zh-TW" altLang="en-US" dirty="0"/>
                        <a:t>等待。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0634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31416" y="5704645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</a:rPr>
              <a:t>此功能是為了方便測試而使用</a:t>
            </a:r>
          </a:p>
        </p:txBody>
      </p:sp>
    </p:spTree>
    <p:extLst>
      <p:ext uri="{BB962C8B-B14F-4D97-AF65-F5344CB8AC3E}">
        <p14:creationId xmlns:p14="http://schemas.microsoft.com/office/powerpoint/2010/main" val="3912121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功能：決定是否要開始遊戲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play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來開始遊戲，或輸入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exit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來結束遊戲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</a:t>
            </a:r>
            <a:r>
              <a:rPr lang="zh-TW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exit</a:t>
            </a:r>
            <a:b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play</a:t>
            </a:r>
          </a:p>
        </p:txBody>
      </p:sp>
    </p:spTree>
    <p:extLst>
      <p:ext uri="{BB962C8B-B14F-4D97-AF65-F5344CB8AC3E}">
        <p14:creationId xmlns:p14="http://schemas.microsoft.com/office/powerpoint/2010/main" val="240579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/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本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Project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是依照</a:t>
            </a:r>
            <a:r>
              <a:rPr lang="en-US" altLang="zh-TW" sz="2800" b="0" dirty="0" err="1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Gloomhaven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的遊戲規則加以修改後出題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為求實作方便，本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Project</a:t>
            </a:r>
            <a:r>
              <a:rPr lang="zh-TW" altLang="en-US" sz="2800" b="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主要實作其戰鬥部分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</a:rPr>
              <a:t>，與原始遊戲規則有些差異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0900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功能：決定出場角色與要攜帶技能卡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玩家輸入角色數量（數字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2 - 4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）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玩家使用以下指令選擇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出場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（名稱）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技能卡（數字）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角色名稱 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2…</a:t>
            </a:r>
            <a:b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brute 0 1 2 3 4 5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出場角色可以重複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技能卡輸入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數量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為起始手牌數量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01545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功能：決定劇本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玩家輸入地圖名稱，副檔名為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.txt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根據玩家輸入的地圖名稱讀取地圖檔案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格式：地圖名稱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map1.txt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9021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地圖資料格式</a:t>
            </a:r>
          </a:p>
        </p:txBody>
      </p:sp>
      <p:graphicFrame>
        <p:nvGraphicFramePr>
          <p:cNvPr id="8" name="內容版面配置區 1"/>
          <p:cNvGraphicFramePr>
            <a:graphicFrameLocks noGrp="1"/>
          </p:cNvGraphicFramePr>
          <p:nvPr>
            <p:ph idx="1"/>
          </p:nvPr>
        </p:nvGraphicFramePr>
        <p:xfrm>
          <a:off x="331416" y="1308874"/>
          <a:ext cx="10800000" cy="46228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70863">
                  <a:extLst>
                    <a:ext uri="{9D8B030D-6E8A-4147-A177-3AD203B41FA5}">
                      <a16:colId xmlns:a16="http://schemas.microsoft.com/office/drawing/2014/main" val="746847865"/>
                    </a:ext>
                  </a:extLst>
                </a:gridCol>
                <a:gridCol w="1661341">
                  <a:extLst>
                    <a:ext uri="{9D8B030D-6E8A-4147-A177-3AD203B41FA5}">
                      <a16:colId xmlns:a16="http://schemas.microsoft.com/office/drawing/2014/main" val="2683415913"/>
                    </a:ext>
                  </a:extLst>
                </a:gridCol>
                <a:gridCol w="1677851">
                  <a:extLst>
                    <a:ext uri="{9D8B030D-6E8A-4147-A177-3AD203B41FA5}">
                      <a16:colId xmlns:a16="http://schemas.microsoft.com/office/drawing/2014/main" val="2165781778"/>
                    </a:ext>
                  </a:extLst>
                </a:gridCol>
                <a:gridCol w="5889945">
                  <a:extLst>
                    <a:ext uri="{9D8B030D-6E8A-4147-A177-3AD203B41FA5}">
                      <a16:colId xmlns:a16="http://schemas.microsoft.com/office/drawing/2014/main" val="3333469954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地圖資料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</a:t>
                      </a:r>
                      <a:b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+ j + 3</a:t>
                      </a: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n 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（表示地圖為</a:t>
                      </a:r>
                      <a:r>
                        <a:rPr lang="en-US" altLang="zh-TW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 * n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大小，</a:t>
                      </a:r>
                      <a:r>
                        <a:rPr lang="en-US" altLang="zh-TW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baseline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  <a:endParaRPr lang="zh-TW" altLang="en-US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3672"/>
                  </a:ext>
                </a:extLst>
              </a:tr>
              <a:tr h="148336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地圖本體</a:t>
                      </a:r>
                      <a:br>
                        <a:rPr lang="en-US" altLang="zh-TW" sz="1800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endParaRPr lang="en-US" altLang="zh-TW" sz="1800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m 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每行有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格，代表地圖，地圖圖標請參考「地圖資料圖標」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734632"/>
                  </a:ext>
                </a:extLst>
              </a:tr>
              <a:tr h="14833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可選起始位置</a:t>
                      </a:r>
                      <a:br>
                        <a:rPr lang="en-US" altLang="zh-TW" sz="1800" b="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</a:br>
                      <a:endParaRPr lang="en-US" altLang="zh-TW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 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會有四個點，以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 y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的形式表示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左上角為原點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(0,0)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，往右往下為正，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為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column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y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為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row</a:t>
                      </a:r>
                      <a:endParaRPr lang="zh-TW" altLang="en-US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5986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怪物位置</a:t>
                      </a:r>
                      <a:b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j + 1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j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（表示有</a:t>
                      </a:r>
                      <a:r>
                        <a:rPr lang="en-US" altLang="zh-TW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j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個怪物與其位置，</a:t>
                      </a:r>
                      <a:r>
                        <a:rPr lang="en-US" altLang="zh-TW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</a:t>
                      </a:r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2574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b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單一怪物位置</a:t>
                      </a:r>
                      <a:endParaRPr lang="en-US" altLang="zh-TW" b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b="0" baseline="-2500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共 </a:t>
                      </a:r>
                      <a:r>
                        <a:rPr lang="en-US" altLang="zh-TW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 </a:t>
                      </a:r>
                      <a:r>
                        <a:rPr lang="zh-TW" altLang="en-US" sz="1800" b="0" kern="1200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行</a:t>
                      </a:r>
                      <a:endParaRPr lang="zh-TW" altLang="en-US" sz="1800" b="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怪物位置資訊（包含怪物名字、怪物座標、兩隻角色時的怪物類型、三隻角色時的怪物類型、四隻角色時的怪物類型），請參考「地圖怪物資訊」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66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450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格：地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圖資料圖標</a:t>
            </a:r>
          </a:p>
        </p:txBody>
      </p:sp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331902" y="1308874"/>
          <a:ext cx="10800000" cy="21234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圖標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牆壁，無法通過且沒有視野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普通地板，可以通過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障礙物，無法通過但有視野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門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在每輪結束時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當角色停在門上且場上沒有怪物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將會開啟下一間房間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開啟後變為普通地板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在未開啟前對怪物來說是障礙物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29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024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格：地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圖怪物資訊</a:t>
            </a:r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31902" y="1308874"/>
          <a:ext cx="10800000" cy="23012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28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怪物資訊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出現怪物名稱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出現座標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x y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兩隻角色時的怪物類型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三隻角色時的怪物類型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四隻角色時的怪物類型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三種情境時的怪物類型，有以下三種：</a:t>
                      </a:r>
                      <a:endParaRPr lang="en-US" altLang="zh-TW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不出現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普通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菁英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335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格：地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圖資料範例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(map1.txt)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4288120" y="3516923"/>
            <a:ext cx="870438" cy="624254"/>
          </a:xfrm>
          <a:prstGeom prst="rightArrow">
            <a:avLst/>
          </a:prstGeom>
          <a:solidFill>
            <a:schemeClr val="accent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zh-TW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54" y="1308874"/>
            <a:ext cx="3220471" cy="53335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12" y="1295223"/>
            <a:ext cx="4417796" cy="52990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15310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功能：選擇角色起始位置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讀取完成後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, 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根據地圖資料顯示地圖，需按照圖標顯示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一開始只會顯示起始地點的房間，門後的房間不會顯示。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每輪結束時，當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角色停在門上且場上沒有怪物時，後方房間開啟。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地圖下方提示玩家選擇起始位置，依照新增角色的順序選擇位置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輸入一串移動指令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其指令由</a:t>
            </a:r>
            <a:r>
              <a:rPr lang="en-US" altLang="zh-TW" dirty="0" err="1">
                <a:latin typeface="Arial" panose="020B0604020202020204" pitchFamily="34" charset="0"/>
                <a:ea typeface="微軟正黑體" panose="020B0604030504040204" pitchFamily="34" charset="-120"/>
              </a:rPr>
              <a:t>wasd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四個字元組合而成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w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（上）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a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（左）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s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（下）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d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（右）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,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若輸入只有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e,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則表示原地不動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177" y="3258807"/>
            <a:ext cx="996196" cy="254292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30107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規格：地圖顯示圖標</a:t>
            </a:r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645234"/>
              </p:ext>
            </p:extLst>
          </p:nvPr>
        </p:nvGraphicFramePr>
        <p:xfrm>
          <a:off x="331902" y="1308874"/>
          <a:ext cx="10800000" cy="22250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62747689"/>
                    </a:ext>
                  </a:extLst>
                </a:gridCol>
                <a:gridCol w="648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圖標類型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顯示符號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角色顯示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A, B, C, D, …</a:t>
                      </a:r>
                      <a:endParaRPr lang="zh-TW" altLang="en-US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依照加入順序給予對應代號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怪物顯示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a, b, c, d, …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依照地圖讀取順序給予對應代號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地圖顯示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1, 2, 3, …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牆壁用空白顯示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可選起始位置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_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2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現在選擇之起始位置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96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610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功能：進行遊戲（每輪流程）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125107"/>
              </p:ext>
            </p:extLst>
          </p:nvPr>
        </p:nvGraphicFramePr>
        <p:xfrm>
          <a:off x="431800" y="1581150"/>
          <a:ext cx="10800000" cy="212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3096624644"/>
                    </a:ext>
                  </a:extLst>
                </a:gridCol>
                <a:gridCol w="8280000">
                  <a:extLst>
                    <a:ext uri="{9D8B030D-6E8A-4147-A177-3AD203B41FA5}">
                      <a16:colId xmlns:a16="http://schemas.microsoft.com/office/drawing/2014/main" val="1299441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步驟名稱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步驟簡述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31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角色準備階段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角色出兩張手牌並決定敏捷值或長休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特殊動作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11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怪物準備階段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為所有怪物種類翻一張行動卡，並依照角色與怪物的敏捷值決定所有人行動的先後順序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27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動作執行階段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依照敏捷值由小的開始先動作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25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回合結算階段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所有人執行完動作後進行結束計算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65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345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功能：進行遊戲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玩家準備階段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螢幕顯示當前為第幾回合，並提示玩家輸入角色動作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玩家使用以下指令輸入角色動作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 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卡片編號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 長休代碼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42925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 </a:t>
            </a:r>
            <a:r>
              <a:rPr lang="zh-TW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 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程式根據指令將執行結果顯示於螢幕上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回到步驟二，直到所有角色都輸入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以外的動作</a:t>
            </a:r>
          </a:p>
          <a:p>
            <a:pPr marL="276225" lvl="1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382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所有物件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本</a:t>
            </a:r>
            <a:r>
              <a:rPr lang="en-US" altLang="zh-TW" dirty="0"/>
              <a:t>Project</a:t>
            </a:r>
            <a:r>
              <a:rPr lang="zh-TW" altLang="en-US" dirty="0"/>
              <a:t>預計要實作的物件</a:t>
            </a:r>
          </a:p>
        </p:txBody>
      </p:sp>
    </p:spTree>
    <p:extLst>
      <p:ext uri="{BB962C8B-B14F-4D97-AF65-F5344CB8AC3E}">
        <p14:creationId xmlns:p14="http://schemas.microsoft.com/office/powerpoint/2010/main" val="3039370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功能：進行遊戲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玩家準備階段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32000" y="1581912"/>
            <a:ext cx="11340000" cy="47183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1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當角色輸入他們要打的牌時，以第一張的敏捷值作為該角色本輪的敏捷值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長休代碼為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(-1)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check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可檢查手牌與棄牌堆的數量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2084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規格：玩家可輸入指令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12525"/>
              </p:ext>
            </p:extLst>
          </p:nvPr>
        </p:nvGraphicFramePr>
        <p:xfrm>
          <a:off x="331416" y="1308874"/>
          <a:ext cx="10800000" cy="17373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413890978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273804959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597146475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749760422"/>
                    </a:ext>
                  </a:extLst>
                </a:gridCol>
              </a:tblGrid>
              <a:tr h="32313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選擇指令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549848"/>
                  </a:ext>
                </a:extLst>
              </a:tr>
              <a:tr h="32313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長休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-1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-1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524648"/>
                  </a:ext>
                </a:extLst>
              </a:tr>
              <a:tr h="32313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選擇卡片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0 3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007949"/>
                  </a:ext>
                </a:extLst>
              </a:tr>
              <a:tr h="565484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檢查卡堆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check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check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hand: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2…; discard: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卡片編號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2…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615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394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怪物準備階段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當所有角色輸入完成後，幫每一種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已出現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怪物隨機抽一張行動卡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所有怪物選擇完行動卡後，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輸出所有角色和怪物的動作，並依照敏捷值排序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角色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：角色代號 敏捷值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怪物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：怪物名稱 敏捷值 技能敘述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技能敘述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2…</a:t>
            </a:r>
          </a:p>
        </p:txBody>
      </p:sp>
    </p:spTree>
    <p:extLst>
      <p:ext uri="{BB962C8B-B14F-4D97-AF65-F5344CB8AC3E}">
        <p14:creationId xmlns:p14="http://schemas.microsoft.com/office/powerpoint/2010/main" val="4118753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規格：敏捷值排序優先權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依照所有角色和怪物的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敏捷值，由小到大排序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敏捷相同，則角色先動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角色與角色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敏捷相同，則看另一張敏捷值，小的先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若還是相同，則由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角色代號字母序小的先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怪物與怪物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敏捷相同，則由怪物名字字母序小的先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怪物以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進行排序，而非以每個怪物進行排序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1952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規格：技能執行格式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5633223"/>
              </p:ext>
            </p:extLst>
          </p:nvPr>
        </p:nvGraphicFramePr>
        <p:xfrm>
          <a:off x="331416" y="1308874"/>
          <a:ext cx="10800000" cy="2392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251930852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838079346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931053194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1830166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行為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執行格式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執行範例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5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用於角色或怪物移動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步數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分成遠程攻擊和近戰攻擊，取決於後面有沒有跟著</a:t>
                      </a:r>
                      <a:r>
                        <a:rPr lang="en-US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range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敘述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傷害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(range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調整值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 3 range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04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給予施放者本身回復</a:t>
                      </a:r>
                      <a:r>
                        <a:rPr lang="en-US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點血量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03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給予施放者本身本回合減少受到攻擊傷害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k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點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數值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82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287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怪物部份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依序執行其動作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，並依照動作輸出對應格式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若角色死亡後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需要額外顯示死亡資訊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目標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A is killed!!</a:t>
            </a:r>
            <a:endParaRPr lang="en-US" altLang="zh-TW" sz="32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31416" y="5704645"/>
            <a:ext cx="1134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為了檢查方便，每隻怪物動作完後皆需要用</a:t>
            </a:r>
            <a:r>
              <a:rPr lang="en-US" altLang="zh-TW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getchar</a:t>
            </a:r>
            <a:r>
              <a:rPr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()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等待，</a:t>
            </a:r>
            <a:b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需要</a:t>
            </a:r>
            <a:r>
              <a:rPr lang="en-US" altLang="zh-TW" sz="2400" dirty="0" err="1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getchar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()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的項目在遊戲規格表中有標註</a:t>
            </a:r>
          </a:p>
        </p:txBody>
      </p:sp>
    </p:spTree>
    <p:extLst>
      <p:ext uri="{BB962C8B-B14F-4D97-AF65-F5344CB8AC3E}">
        <p14:creationId xmlns:p14="http://schemas.microsoft.com/office/powerpoint/2010/main" val="815748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規格：怪物動作輸出格式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754197"/>
              </p:ext>
            </p:extLst>
          </p:nvPr>
        </p:nvGraphicFramePr>
        <p:xfrm>
          <a:off x="331416" y="1308874"/>
          <a:ext cx="10800000" cy="38506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25193085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838079346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931053194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1830166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行為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35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依照地圖輸出格式更新最終地點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8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敘述前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輸出該攻擊鎖定的目標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lock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鎖定目標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in distance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距離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lock A in distance 3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49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攻擊輸出其造成傷害與目標的剩餘血量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目標 傷害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damage,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目標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護甲值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目標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remain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剩餘血量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attack A 10 damage, A shield 1, A remain 20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04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輸出回復量和回復後血量，血量不會超過最大血量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回復量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回復後血量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heal 2,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10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03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輸出獲得護甲值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護甲值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shield 1 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823692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31416" y="6146116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Attack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實際造成傷害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護甲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最小值為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6884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規格：怪物移動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移動敘述會有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一串移動方向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，例如：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 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waa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，表示這移動為往上、往左、往左總共三步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若在移動的過程中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撞到障礙物或敵人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，則會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停在目前的格子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，例如在第二步往左的時候撞到障礙物，則會此移動只有執行往上的動作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最後一步的位置不是空的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有障礙物、牆壁、怪物或角色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，也視為移動失敗，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需停在上一格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6146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規格：怪物移動範例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移動範例：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move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waw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776" y="1581912"/>
            <a:ext cx="3837640" cy="22667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877" y="3897012"/>
            <a:ext cx="3891692" cy="22363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634" y="1581912"/>
            <a:ext cx="3878179" cy="22465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397" y="3897012"/>
            <a:ext cx="3841019" cy="22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規格：怪物攻擊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攻擊前會鎖定攻擊目標，依照攻擊敘述分成遠程與近戰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近戰攻擊鎖定規則：身邊的敵人，若有多個敵人，則會選擇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本輪行動排序較快的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敏捷值小的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為目標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遠程攻擊鎖定規則：射程內最近且有視野的敵人；射程判斷依據為怪物到該目標的格數。若有一樣近的敵人，則會選擇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本輪行動排序較快的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敏捷值小的</a:t>
            </a:r>
            <a:r>
              <a:rPr lang="en-US" altLang="zh-TW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為目標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視野：使用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線性插值法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來判斷是否有視野，若穿過的格子中有牆壁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不含障礙物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，則表示沒有視野，反之為有視野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565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所有物件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1476401053"/>
              </p:ext>
            </p:extLst>
          </p:nvPr>
        </p:nvGraphicFramePr>
        <p:xfrm>
          <a:off x="2509369" y="1308874"/>
          <a:ext cx="6984093" cy="4301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4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規格：視野與距離範例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視野範例：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紅色格子中若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有牆壁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則沒有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視野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只要是遠程攻擊皆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需要判斷有無視野</a:t>
            </a:r>
            <a:b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不論是怪物或角色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40" name="群組 39"/>
          <p:cNvGrpSpPr/>
          <p:nvPr/>
        </p:nvGrpSpPr>
        <p:grpSpPr>
          <a:xfrm>
            <a:off x="4374119" y="1415080"/>
            <a:ext cx="7263134" cy="4787677"/>
            <a:chOff x="4374119" y="1415080"/>
            <a:chExt cx="7263134" cy="4787677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119" y="4234143"/>
              <a:ext cx="3716022" cy="1949129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7089" y="1415080"/>
              <a:ext cx="4560164" cy="2056391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4119" y="1415080"/>
              <a:ext cx="2609142" cy="2609142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5014" y="3582364"/>
              <a:ext cx="3298445" cy="2620393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4600574" y="3438470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207672" y="1766691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0751097" y="1934559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859767" y="4006183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340600" y="2719651"/>
              <a:ext cx="597113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566363" y="5529526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638674" y="5529525"/>
              <a:ext cx="561975" cy="30485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272197" y="4609210"/>
              <a:ext cx="561975" cy="37122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72000" tIns="180000" rIns="180000" bIns="0" rtlCol="0" anchor="t">
              <a:noAutofit/>
            </a:bodyPr>
            <a:lstStyle/>
            <a:p>
              <a:pPr algn="r">
                <a:lnSpc>
                  <a:spcPts val="4700"/>
                </a:lnSpc>
                <a:spcBef>
                  <a:spcPct val="0"/>
                </a:spcBef>
              </a:pPr>
              <a:endParaRPr lang="zh-TW" altLang="en-US" sz="450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endParaRPr>
            </a:p>
          </p:txBody>
        </p:sp>
        <p:cxnSp>
          <p:nvCxnSpPr>
            <p:cNvPr id="7" name="直線接點 6"/>
            <p:cNvCxnSpPr/>
            <p:nvPr/>
          </p:nvCxnSpPr>
          <p:spPr>
            <a:xfrm flipH="1">
              <a:off x="4850839" y="1919118"/>
              <a:ext cx="1632740" cy="16292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 flipH="1">
              <a:off x="7680960" y="2064126"/>
              <a:ext cx="3332097" cy="8111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H="1">
              <a:off x="8920480" y="4186576"/>
              <a:ext cx="2220274" cy="146746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 flipH="1">
              <a:off x="4919662" y="4794821"/>
              <a:ext cx="2652078" cy="8463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0079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角色部份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423653"/>
            <a:ext cx="10800000" cy="5329571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輸出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現在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輪到的角色代號與其出的卡片編號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角色代號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’s turn: card 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A’s turn: card 0 2</a:t>
            </a: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第一個要執行的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卡片編號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與要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執行部分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執行部分分為上半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(u)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和下半</a:t>
            </a:r>
            <a:r>
              <a:rPr lang="en-US" altLang="zh-TW" b="0" dirty="0">
                <a:latin typeface="Arial" panose="020B0604020202020204" pitchFamily="34" charset="0"/>
                <a:ea typeface="微軟正黑體" panose="020B0604030504040204" pitchFamily="34" charset="-120"/>
              </a:rPr>
              <a:t>(d)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第二個要執行的動作將自動選擇，不用額外輸入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格式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 卡片編號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&amp;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卡片部分</a:t>
            </a:r>
            <a:b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ex: 2u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若本輪為長休，則改為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輸入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欲移除的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卡片編號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，該牌需要在棄牌堆中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6113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功能：遊戲進行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動作執行階段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角色部份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423654"/>
            <a:ext cx="10800000" cy="4718304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 startAt="3"/>
            </a:pP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依序執行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對應動作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若角色動作為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長休，則執行以下步驟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90575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回復</a:t>
            </a:r>
            <a:r>
              <a:rPr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血</a:t>
            </a:r>
            <a:endParaRPr lang="en-US" altLang="zh-TW" sz="2400" dirty="0">
              <a:solidFill>
                <a:schemeClr val="accent4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90575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移除</a:t>
            </a:r>
            <a:r>
              <a:rPr lang="zh-TW" altLang="en-US" sz="24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輸入的牌</a:t>
            </a:r>
            <a:r>
              <a:rPr lang="zh-TW" altLang="en-US" sz="2400" b="0" dirty="0">
                <a:latin typeface="Arial" panose="020B0604020202020204" pitchFamily="34" charset="0"/>
                <a:ea typeface="微軟正黑體" panose="020B0604030504040204" pitchFamily="34" charset="-120"/>
              </a:rPr>
              <a:t>，</a:t>
            </a:r>
            <a:r>
              <a:rPr lang="zh-TW" altLang="en-US" sz="2400" dirty="0">
                <a:latin typeface="Arial" panose="020B0604020202020204" pitchFamily="34" charset="0"/>
                <a:ea typeface="微軟正黑體" panose="020B0604030504040204" pitchFamily="34" charset="-120"/>
              </a:rPr>
              <a:t>並</a:t>
            </a:r>
            <a:r>
              <a:rPr lang="zh-TW" altLang="en-US" sz="2400" b="0" dirty="0">
                <a:latin typeface="Arial" panose="020B0604020202020204" pitchFamily="34" charset="0"/>
                <a:ea typeface="微軟正黑體" panose="020B0604030504040204" pitchFamily="34" charset="-120"/>
              </a:rPr>
              <a:t>將棄牌堆</a:t>
            </a:r>
            <a:r>
              <a:rPr lang="zh-TW" altLang="en-US" sz="24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剩下的牌加回手牌</a:t>
            </a:r>
            <a:endParaRPr lang="en-US" altLang="zh-TW" sz="24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4060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規格：角色動作輸出格式</a:t>
            </a:r>
          </a:p>
        </p:txBody>
      </p:sp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712478"/>
              </p:ext>
            </p:extLst>
          </p:nvPr>
        </p:nvGraphicFramePr>
        <p:xfrm>
          <a:off x="331904" y="1308874"/>
          <a:ext cx="11671042" cy="43103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72587">
                  <a:extLst>
                    <a:ext uri="{9D8B030D-6E8A-4147-A177-3AD203B41FA5}">
                      <a16:colId xmlns:a16="http://schemas.microsoft.com/office/drawing/2014/main" val="3157639433"/>
                    </a:ext>
                  </a:extLst>
                </a:gridCol>
                <a:gridCol w="3695830">
                  <a:extLst>
                    <a:ext uri="{9D8B030D-6E8A-4147-A177-3AD203B41FA5}">
                      <a16:colId xmlns:a16="http://schemas.microsoft.com/office/drawing/2014/main" val="1621667897"/>
                    </a:ext>
                  </a:extLst>
                </a:gridCol>
                <a:gridCol w="1556139">
                  <a:extLst>
                    <a:ext uri="{9D8B030D-6E8A-4147-A177-3AD203B41FA5}">
                      <a16:colId xmlns:a16="http://schemas.microsoft.com/office/drawing/2014/main" val="2491785551"/>
                    </a:ext>
                  </a:extLst>
                </a:gridCol>
                <a:gridCol w="2723243">
                  <a:extLst>
                    <a:ext uri="{9D8B030D-6E8A-4147-A177-3AD203B41FA5}">
                      <a16:colId xmlns:a16="http://schemas.microsoft.com/office/drawing/2014/main" val="3410254798"/>
                    </a:ext>
                  </a:extLst>
                </a:gridCol>
                <a:gridCol w="2723243">
                  <a:extLst>
                    <a:ext uri="{9D8B030D-6E8A-4147-A177-3AD203B41FA5}">
                      <a16:colId xmlns:a16="http://schemas.microsoft.com/office/drawing/2014/main" val="4229384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行為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額外輸入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輸出格式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輸出範例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49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move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輸入一串移動指令，其指令由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wasd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四個字元組合而成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w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（上）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（左）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（下）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d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（右）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wass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更新後的地圖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36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輸出回復量和回復後血量，血量不會超過最大血量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heal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回復量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回復後血量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heal 2, now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is 10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73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輸出獲得護甲值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角色代號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shield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護甲值 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shield 1 this turn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88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attack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輸入要攻擊的目標，如果在範圍內則計算傷害，若不在則重新選擇，輸入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則表示放棄攻擊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0(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放棄攻擊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b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a(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攻擊目標之代號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角色代號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attack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怪物代號 傷害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damage,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怪物代號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shield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護甲值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,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怪物代號 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remain 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剩餘血量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A attack a 3 damage, a shield 1, a remain 12 </a:t>
                      </a:r>
                      <a:r>
                        <a:rPr lang="en-US" sz="1800" kern="1200" baseline="0" dirty="0" err="1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hp</a:t>
                      </a:r>
                      <a:endParaRPr 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052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check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顯示現在所有存活單位（敵我雙方）的現在血量與本回合護甲值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單位名稱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現有血量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shield: </a:t>
                      </a: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本回合護甲值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A </a:t>
                      </a:r>
                      <a:r>
                        <a:rPr lang="en-US" altLang="zh-TW" baseline="0" dirty="0" err="1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hp</a:t>
                      </a:r>
                      <a:r>
                        <a:rPr lang="en-US" altLang="zh-TW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: 10, shield: 0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280584"/>
                  </a:ext>
                </a:extLst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331416" y="6146116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Attack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實際造成傷害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傷害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-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護甲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最小值為</a:t>
            </a:r>
            <a:r>
              <a:rPr lang="en-US" altLang="zh-TW" sz="24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31263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規格：角色動作補充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若角色動作是移動，玩家可以透過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）下（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）左（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）右（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輸入一串移動指令，例如：</a:t>
            </a:r>
            <a:r>
              <a:rPr lang="en-US" altLang="zh-TW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wwa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為往上往上往左三步。若移動不合法，會在螢幕提示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“error move!!!”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並要求玩家重新輸入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若角色動作是攻擊，玩家可以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輸入攻擊目標之代號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</a:t>
            </a:r>
            <a:r>
              <a:rPr lang="zh-TW" altLang="en-US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來放棄攻擊。若攻擊不合法，會在螢幕提示</a:t>
            </a:r>
            <a:r>
              <a:rPr lang="en-US" altLang="zh-TW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"error target!!!"</a:t>
            </a: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並要求玩家重新輸入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1860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功能：單位死亡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在發生以下情況時，需要顯示以下對應訊息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733425" lvl="1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若有發生目標被擊殺之行為，需顯示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角色代號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 ”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或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怪物代號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 ”</a:t>
            </a:r>
          </a:p>
          <a:p>
            <a:pPr marL="733425" lvl="1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若有角色在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角色準備階段時無法執行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以外的動作時，需顯示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角色代號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</a:rPr>
              <a:t>is killed!! ”</a:t>
            </a:r>
          </a:p>
          <a:p>
            <a:pPr marL="733425" lvl="1" indent="-457200">
              <a:lnSpc>
                <a:spcPct val="100000"/>
              </a:lnSpc>
              <a:spcBef>
                <a:spcPts val="1800"/>
              </a:spcBef>
            </a:pP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當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有單位死亡時，該死亡單位要</a:t>
            </a: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</a:rPr>
              <a:t>移出地圖，並</a:t>
            </a:r>
            <a:r>
              <a:rPr lang="zh-TW" altLang="en-US" b="0" dirty="0">
                <a:latin typeface="Arial" panose="020B0604020202020204" pitchFamily="34" charset="0"/>
                <a:ea typeface="微軟正黑體" panose="020B0604030504040204" pitchFamily="34" charset="-120"/>
              </a:rPr>
              <a:t>顯示更新後的地圖</a:t>
            </a:r>
            <a:endParaRPr lang="en-US" altLang="zh-TW" b="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5646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功能：回合結算階段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以下兩個條件皆達成時，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將門設定為已開啟，並載入下一房間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有角色站在門上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當前畫面已經沒有怪物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若還沒達成結束條件，則進行下一輪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若怪物的行動卡有重洗標誌，則將該怪物的行動卡從棄牌堆移回牌庫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altLang="zh-TW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701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功能：結束遊戲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在所有人執行完動作後，以下任一條件達成會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結束遊戲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敵方怪物全部死亡且所有門皆已開啟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所有角色都已死亡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結束遊戲時需根據上面條件其一顯示對應訊息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 win~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 win~</a:t>
            </a:r>
            <a:endParaRPr lang="en-US" altLang="zh-TW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zh-TW" altLang="en-US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回到決定是否要開始遊戲的步驟</a:t>
            </a:r>
            <a:r>
              <a:rPr lang="zh-TW" altLang="en-US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重新選擇是否要開始遊戲</a:t>
            </a:r>
            <a:endParaRPr lang="en-US" altLang="zh-TW" b="0" dirty="0">
              <a:solidFill>
                <a:schemeClr val="accent4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1861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評分項目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Arial" panose="020B0604020202020204" pitchFamily="34" charset="0"/>
              </a:rPr>
              <a:t>期末</a:t>
            </a:r>
            <a:r>
              <a:rPr lang="en-US" altLang="zh-TW" dirty="0">
                <a:latin typeface="Arial" panose="020B0604020202020204" pitchFamily="34" charset="0"/>
              </a:rPr>
              <a:t>Project</a:t>
            </a:r>
            <a:r>
              <a:rPr lang="zh-TW" altLang="en-US" dirty="0">
                <a:latin typeface="Arial" panose="020B0604020202020204" pitchFamily="34" charset="0"/>
              </a:rPr>
              <a:t>預計評分項目</a:t>
            </a:r>
          </a:p>
        </p:txBody>
      </p:sp>
    </p:spTree>
    <p:extLst>
      <p:ext uri="{BB962C8B-B14F-4D97-AF65-F5344CB8AC3E}">
        <p14:creationId xmlns:p14="http://schemas.microsoft.com/office/powerpoint/2010/main" val="1099494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867715"/>
              </p:ext>
            </p:extLst>
          </p:nvPr>
        </p:nvGraphicFramePr>
        <p:xfrm>
          <a:off x="331416" y="1161918"/>
          <a:ext cx="10726614" cy="38073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75538">
                  <a:extLst>
                    <a:ext uri="{9D8B030D-6E8A-4147-A177-3AD203B41FA5}">
                      <a16:colId xmlns:a16="http://schemas.microsoft.com/office/drawing/2014/main" val="2803750297"/>
                    </a:ext>
                  </a:extLst>
                </a:gridCol>
                <a:gridCol w="1735016">
                  <a:extLst>
                    <a:ext uri="{9D8B030D-6E8A-4147-A177-3AD203B41FA5}">
                      <a16:colId xmlns:a16="http://schemas.microsoft.com/office/drawing/2014/main" val="2949748899"/>
                    </a:ext>
                  </a:extLst>
                </a:gridCol>
                <a:gridCol w="5416060">
                  <a:extLst>
                    <a:ext uri="{9D8B030D-6E8A-4147-A177-3AD203B41FA5}">
                      <a16:colId xmlns:a16="http://schemas.microsoft.com/office/drawing/2014/main" val="4561026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評分項目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項目分數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46550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角色與怪物讀取正確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能讀取正確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477412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地圖檔案讀取正確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能讀取正確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535054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流程運作正常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10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遊戲流程正確（地圖讀取→打牌→動作）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489562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能選擇打出手牌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7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能選擇打出哪兩張牌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96324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能正確判斷結束時機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能於正確時間點結束遊戲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07690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能使用移動功能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可以移動到鄰近格子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5023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能使用攻擊功能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8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能夠造成傷害並能顯示擊殺目標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851471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能使用長休功能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 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能正確使用長休功能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80842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38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491" y="1428058"/>
            <a:ext cx="7161256" cy="450893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011CC8-520D-9542-8B19-120431C4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81912"/>
            <a:ext cx="4161265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遊戲玩家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使用技能牌在遊戲中行動並殺死怪物以取得勝利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遊戲開始時會通過初始資料文件未遊戲注入設定好的角色訊息</a:t>
            </a:r>
            <a:endParaRPr lang="zh-CN" altLang="en-US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919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1416" y="0"/>
            <a:ext cx="11340000" cy="986602"/>
          </a:xfrm>
        </p:spPr>
        <p:txBody>
          <a:bodyPr/>
          <a:lstStyle/>
          <a:p>
            <a:r>
              <a:rPr lang="zh-TW" altLang="en-US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評分項目</a:t>
            </a:r>
            <a:r>
              <a:rPr lang="en-US" altLang="zh-TW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進階</a:t>
            </a:r>
            <a:r>
              <a:rPr lang="en-US" altLang="zh-TW" sz="4000" dirty="0"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endParaRPr lang="zh-TW" altLang="en-US" sz="4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653603"/>
              </p:ext>
            </p:extLst>
          </p:nvPr>
        </p:nvGraphicFramePr>
        <p:xfrm>
          <a:off x="405307" y="815573"/>
          <a:ext cx="10726614" cy="592247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75538">
                  <a:extLst>
                    <a:ext uri="{9D8B030D-6E8A-4147-A177-3AD203B41FA5}">
                      <a16:colId xmlns:a16="http://schemas.microsoft.com/office/drawing/2014/main" val="2803750297"/>
                    </a:ext>
                  </a:extLst>
                </a:gridCol>
                <a:gridCol w="1735016">
                  <a:extLst>
                    <a:ext uri="{9D8B030D-6E8A-4147-A177-3AD203B41FA5}">
                      <a16:colId xmlns:a16="http://schemas.microsoft.com/office/drawing/2014/main" val="2949748899"/>
                    </a:ext>
                  </a:extLst>
                </a:gridCol>
                <a:gridCol w="5416060">
                  <a:extLst>
                    <a:ext uri="{9D8B030D-6E8A-4147-A177-3AD203B41FA5}">
                      <a16:colId xmlns:a16="http://schemas.microsoft.com/office/drawing/2014/main" val="4561026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評分項目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項目分數</a:t>
                      </a: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46550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地圖顯示正確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包含門後區域不顯示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與開啟後顯示門後區域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722520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能選擇新增角色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於遊戲開始時能選擇使用何種角色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477412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能選擇起始手牌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於遊戲開始時能選擇攜帶哪些手牌</a:t>
                      </a:r>
                      <a:endParaRPr lang="en-US" altLang="zh-TW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535054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護甲功能正確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能正確執行護甲減傷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489562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回血功能正確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能正確執行回血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829876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攻擊傷害計算正確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傷害計算正確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802476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遠程攻擊範圍計算正確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能判斷目標是否在</a:t>
                      </a:r>
                      <a:r>
                        <a:rPr lang="en-US" altLang="zh-TW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range</a:t>
                      </a:r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內</a:t>
                      </a:r>
                      <a:endParaRPr lang="en-US" altLang="zh-TW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96324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敏捷值排序正確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所有怪物和角色的先後順序正確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076900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地圖物件功能正確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障礙物和門的功能正確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950235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敵人鎖定目標正確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敵人能鎖定正確目標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851471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敵人動作操作正確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敵人能針對該目標進行正確操作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2069058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能重新讀取地圖遊玩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3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能重複讀取地圖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3664632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視野判斷正確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  <a:endParaRPr lang="zh-TW" altLang="en-US" sz="20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能判斷遠程攻擊是否可以攻擊到目標</a:t>
                      </a:r>
                    </a:p>
                  </a:txBody>
                  <a:tcPr marL="118235" marR="118235" marT="59117" marB="59117"/>
                </a:tc>
                <a:extLst>
                  <a:ext uri="{0D108BD9-81ED-4DB2-BD59-A6C34878D82A}">
                    <a16:rowId xmlns:a16="http://schemas.microsoft.com/office/drawing/2014/main" val="1128219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720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331416" y="5704645"/>
            <a:ext cx="113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※</a:t>
            </a:r>
            <a:r>
              <a:rPr lang="zh-TW" altLang="en-US" sz="2400" dirty="0">
                <a:solidFill>
                  <a:schemeClr val="bg1"/>
                </a:solidFill>
              </a:rPr>
              <a:t>若增加功能或有</a:t>
            </a:r>
            <a:r>
              <a:rPr lang="en-US" altLang="zh-TW" sz="2400" dirty="0">
                <a:solidFill>
                  <a:schemeClr val="bg1"/>
                </a:solidFill>
              </a:rPr>
              <a:t>GUI</a:t>
            </a:r>
            <a:r>
              <a:rPr lang="zh-TW" altLang="en-US" sz="2400" dirty="0">
                <a:solidFill>
                  <a:schemeClr val="bg1"/>
                </a:solidFill>
              </a:rPr>
              <a:t>需要提供使用手冊或說明文件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049773"/>
              </p:ext>
            </p:extLst>
          </p:nvPr>
        </p:nvGraphicFramePr>
        <p:xfrm>
          <a:off x="331416" y="1161917"/>
          <a:ext cx="11651034" cy="44353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73759">
                  <a:extLst>
                    <a:ext uri="{9D8B030D-6E8A-4147-A177-3AD203B41FA5}">
                      <a16:colId xmlns:a16="http://schemas.microsoft.com/office/drawing/2014/main" val="2803750297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949748899"/>
                    </a:ext>
                  </a:extLst>
                </a:gridCol>
                <a:gridCol w="6905625">
                  <a:extLst>
                    <a:ext uri="{9D8B030D-6E8A-4147-A177-3AD203B41FA5}">
                      <a16:colId xmlns:a16="http://schemas.microsoft.com/office/drawing/2014/main" val="456102660"/>
                    </a:ext>
                  </a:extLst>
                </a:gridCol>
              </a:tblGrid>
              <a:tr h="226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評分項目</a:t>
                      </a: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項目分數</a:t>
                      </a: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46550288"/>
                  </a:ext>
                </a:extLst>
              </a:tr>
              <a:tr h="15470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DEBUG_MODE</a:t>
                      </a:r>
                      <a:r>
                        <a:rPr lang="zh-TW" altLang="en-US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功能正常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5%</a:t>
                      </a:r>
                      <a:endParaRPr lang="zh-TW" altLang="en-US" sz="2000" u="none" strike="noStrike" kern="1200" baseline="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有</a:t>
                      </a:r>
                      <a:r>
                        <a:rPr lang="en-US" altLang="zh-TW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DEBUG_MODE</a:t>
                      </a:r>
                      <a:r>
                        <a:rPr lang="zh-TW" altLang="en-US" sz="2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的模式</a:t>
                      </a: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887949126"/>
                  </a:ext>
                </a:extLst>
              </a:tr>
              <a:tr h="4890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GUI</a:t>
                      </a:r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顯示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5~15%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實作圖形介面，可以使用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C++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base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的框架或程式庫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(QT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Unreal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GLUT…)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不受限於題目要求的指令與輸出，但要能正確執行對應功能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設計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GUI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時需考慮操作方便性，若因顯示等問題導致無法辨識某功能是否完成，</a:t>
                      </a:r>
                      <a:r>
                        <a:rPr lang="zh-TW" altLang="en-US" sz="2000" baseline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將視為該功能未完</a:t>
                      </a: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成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1477412461"/>
                  </a:ext>
                </a:extLst>
              </a:tr>
              <a:tr h="1035020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 baseline="0" dirty="0">
                          <a:effectLst/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增加原本遊戲有的功能</a:t>
                      </a:r>
                      <a:endParaRPr lang="zh-TW" alt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每項</a:t>
                      </a:r>
                      <a:r>
                        <a:rPr lang="en-US" altLang="zh-TW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5%</a:t>
                      </a:r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包含但不限於：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元素產生與衰退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攻擊牌組設定與實作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2000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負面與正面狀態</a:t>
                      </a:r>
                      <a:endParaRPr lang="en-US" altLang="zh-TW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endParaRPr lang="zh-TW" altLang="en-US" sz="2000" baseline="0" dirty="0"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118235" marR="118235" marT="59117" marB="59117" anchor="ctr"/>
                </a:tc>
                <a:extLst>
                  <a:ext uri="{0D108BD9-81ED-4DB2-BD59-A6C34878D82A}">
                    <a16:rowId xmlns:a16="http://schemas.microsoft.com/office/drawing/2014/main" val="53505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00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作業繳交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繳交期限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06/12(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四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00:00</a:t>
            </a:r>
          </a:p>
          <a:p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繳交項目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</a:p>
          <a:p>
            <a:pPr lvl="1"/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整個專案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五分鐘以內的</a:t>
            </a:r>
            <a:r>
              <a:rPr lang="en-US" altLang="zh-TW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DEMO</a:t>
            </a:r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影片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小組互評表</a:t>
            </a:r>
            <a:r>
              <a:rPr lang="zh-CN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（繳交截止時間：</a:t>
            </a:r>
            <a:r>
              <a:rPr lang="en-US" altLang="zh-CN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06/17(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三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CN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12:00</a:t>
            </a:r>
            <a:r>
              <a:rPr lang="zh-CN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）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若有加分項目則須附上使用手冊或說明文件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繳交至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FTP:</a:t>
            </a:r>
          </a:p>
          <a:p>
            <a:endParaRPr lang="en-US" altLang="zh-TW" sz="28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繳交名稱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「學號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1_</a:t>
            </a:r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學號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2_ver#</a:t>
            </a:r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」 </a:t>
            </a:r>
            <a:r>
              <a:rPr lang="en-US" altLang="zh-TW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# = </a:t>
            </a:r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版本編號</a:t>
            </a:r>
          </a:p>
          <a:p>
            <a:endParaRPr lang="en-US" altLang="zh-TW" sz="28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3216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00DD30-3757-4A14-A8D0-966D6C54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FTP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資訊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FE7D76-63C9-4692-9286-9C8016D5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位址：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ftp://140.118.127.125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帳號：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2019SOOP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密碼：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108SOOP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資料夾：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GameProgramming2019</a:t>
            </a:r>
            <a:r>
              <a:rPr lang="en-US" altLang="zh-TW" dirty="0"/>
              <a:t>/</a:t>
            </a:r>
            <a:r>
              <a:rPr lang="en-US" altLang="zh-TW" dirty="0" err="1"/>
              <a:t>FinalProject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BA183-2D99-4B51-B0EF-C2B5F2AD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33A387-0A6A-4CC0-BB14-A596A72F4F3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02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評分方式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r>
              <a:rPr lang="zh-TW" altLang="en-US" sz="2800" dirty="0">
                <a:latin typeface="Calibri" panose="020F0502020204030204" pitchFamily="34" charset="0"/>
                <a:ea typeface="微軟正黑體" panose="020B0604030504040204" pitchFamily="34" charset="-120"/>
              </a:rPr>
              <a:t>助教評分</a:t>
            </a:r>
            <a:endParaRPr lang="en-US" altLang="zh-TW" sz="28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根據繳交的檔案檢查各評分項目的完成程度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基本與進階項目沒有部份給分</a:t>
            </a:r>
            <a:r>
              <a:rPr lang="en-US" altLang="zh-TW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dirty="0">
                <a:latin typeface="Calibri" panose="020F0502020204030204" pitchFamily="34" charset="0"/>
                <a:ea typeface="微軟正黑體" panose="020B0604030504040204" pitchFamily="34" charset="-120"/>
              </a:rPr>
              <a:t>小組互評</a:t>
            </a:r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繳交時間截止後一天內會在 </a:t>
            </a:r>
            <a:r>
              <a:rPr lang="en-US" altLang="zh-CN" sz="2000" dirty="0" err="1">
                <a:latin typeface="Calibri" panose="020F0502020204030204" pitchFamily="34" charset="0"/>
                <a:ea typeface="微軟正黑體" panose="020B0604030504040204" pitchFamily="34" charset="-120"/>
              </a:rPr>
              <a:t>moodle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公佈各組繳交的 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demo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 影片和小組互評表</a:t>
            </a:r>
            <a:endParaRPr lang="en-US" altLang="zh-CN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評分截止時間：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06/17(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三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12:00</a:t>
            </a: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請簡述你的小組在專題過程中遇到的困難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解決辦法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小組配合方案</a:t>
            </a:r>
            <a:r>
              <a:rPr lang="en-US" altLang="zh-CN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/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討論記錄等</a:t>
            </a:r>
            <a:endParaRPr lang="en-US" altLang="zh-CN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請根據影片選出你覺得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最好的三組</a:t>
            </a:r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進行評價，按要求填寫評分表</a:t>
            </a:r>
            <a:endParaRPr lang="en-US" altLang="zh-CN" sz="20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Calibri" panose="020F0502020204030204" pitchFamily="34" charset="0"/>
                <a:ea typeface="微軟正黑體" panose="020B0604030504040204" pitchFamily="34" charset="-120"/>
              </a:rPr>
              <a:t>未進行小組互評的組別專題分數 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扣</a:t>
            </a:r>
            <a:r>
              <a:rPr lang="en-US" altLang="zh-C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20</a:t>
            </a:r>
            <a:r>
              <a:rPr lang="zh-CN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分</a:t>
            </a:r>
            <a:endParaRPr lang="en-US" altLang="zh-CN" sz="2000" dirty="0">
              <a:solidFill>
                <a:schemeClr val="accent4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534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僅供參考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00" y="1581912"/>
            <a:ext cx="10800000" cy="47183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Gloomhaven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資料載入、遊戲初始化、遊戲功能實作。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資訊、角色操作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  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資訊、怪物操作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CharacterData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角色資料庫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MonsterData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: 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怪物資料庫</a:t>
            </a: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CharacterSkill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角色技能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卡資訊</a:t>
            </a:r>
            <a:endParaRPr lang="zh-TW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MonsterSkill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怪物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行動卡資訊</a:t>
            </a:r>
            <a:endParaRPr lang="zh-TW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Action : 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四個技能敘述</a:t>
            </a:r>
            <a:endParaRPr lang="zh-TW" altLang="zh-TW" sz="2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MapData</a:t>
            </a: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地圖資訊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Point2d : </a:t>
            </a:r>
            <a:r>
              <a:rPr lang="zh-TW" altLang="en-US" sz="2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座標格式</a:t>
            </a:r>
          </a:p>
        </p:txBody>
      </p:sp>
    </p:spTree>
    <p:extLst>
      <p:ext uri="{BB962C8B-B14F-4D97-AF65-F5344CB8AC3E}">
        <p14:creationId xmlns:p14="http://schemas.microsoft.com/office/powerpoint/2010/main" val="1192124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Thanks for your attention.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1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876B1-B0CB-B24F-8E03-92E3F614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9B692B-AD5C-9B44-9193-A4B11376E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81912"/>
            <a:ext cx="7919749" cy="4718304"/>
          </a:xfrm>
        </p:spPr>
        <p:txBody>
          <a:bodyPr/>
          <a:lstStyle/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角色卡牌由上半部行動，下半部行動和中間的敏捷值三個部分組成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每個角色都擁有</a:t>
            </a:r>
            <a:r>
              <a:rPr lang="zh-CN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若干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張卡牌，角色的行動由卡牌決定</a:t>
            </a:r>
            <a:endParaRPr lang="en-US" altLang="zh-TW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卡牌技能後面的數字代表該技能的數值</a:t>
            </a:r>
            <a:b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如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Attack 3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指對目標造成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點傷害，</a:t>
            </a:r>
            <a:b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而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move 5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代表角色可</a:t>
            </a:r>
            <a:r>
              <a:rPr lang="zh-TW" altLang="en-US" sz="28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至多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移動</a:t>
            </a:r>
            <a:r>
              <a:rPr lang="en-US" altLang="zh-TW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800" b="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步</a:t>
            </a:r>
            <a:endParaRPr lang="zh-CN" altLang="en-US" sz="2800" b="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" name="群組 6">
            <a:extLst>
              <a:ext uri="{FF2B5EF4-FFF2-40B4-BE49-F238E27FC236}">
                <a16:creationId xmlns:a16="http://schemas.microsoft.com/office/drawing/2014/main" id="{C6F53A58-44DB-A240-A981-CA626F66E157}"/>
              </a:ext>
            </a:extLst>
          </p:cNvPr>
          <p:cNvGrpSpPr/>
          <p:nvPr/>
        </p:nvGrpSpPr>
        <p:grpSpPr>
          <a:xfrm>
            <a:off x="8662084" y="1528340"/>
            <a:ext cx="2698468" cy="3801320"/>
            <a:chOff x="7752127" y="3250830"/>
            <a:chExt cx="2102273" cy="2961463"/>
          </a:xfrm>
        </p:grpSpPr>
        <p:pic>
          <p:nvPicPr>
            <p:cNvPr id="5" name="圖片 7">
              <a:extLst>
                <a:ext uri="{FF2B5EF4-FFF2-40B4-BE49-F238E27FC236}">
                  <a16:creationId xmlns:a16="http://schemas.microsoft.com/office/drawing/2014/main" id="{1B05EAB5-2CD9-EA47-A172-972F6B026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2127" y="3250830"/>
              <a:ext cx="2102273" cy="2961463"/>
            </a:xfrm>
            <a:prstGeom prst="rect">
              <a:avLst/>
            </a:prstGeom>
          </p:spPr>
        </p:pic>
        <p:pic>
          <p:nvPicPr>
            <p:cNvPr id="6" name="圖片 8">
              <a:extLst>
                <a:ext uri="{FF2B5EF4-FFF2-40B4-BE49-F238E27FC236}">
                  <a16:creationId xmlns:a16="http://schemas.microsoft.com/office/drawing/2014/main" id="{03132B60-AB19-1A46-AC1C-21B3E969F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3380" y="4112833"/>
              <a:ext cx="1619250" cy="440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40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——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欄位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55975"/>
              </p:ext>
            </p:extLst>
          </p:nvPr>
        </p:nvGraphicFramePr>
        <p:xfrm>
          <a:off x="331416" y="3871321"/>
          <a:ext cx="10800000" cy="18542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499550412"/>
                    </a:ext>
                  </a:extLst>
                </a:gridCol>
                <a:gridCol w="8640000">
                  <a:extLst>
                    <a:ext uri="{9D8B030D-6E8A-4147-A177-3AD203B41FA5}">
                      <a16:colId xmlns:a16="http://schemas.microsoft.com/office/drawing/2014/main" val="140056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內容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說明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15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微軟正黑體" panose="020B0604030504040204" pitchFamily="34" charset="-120"/>
                          <a:cs typeface="+mn-cs"/>
                        </a:rPr>
                        <a:t>角色名字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501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該角色的最大血量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81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起始手牌數量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每場遊戲能帶的手牌張數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行動卡總表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baseline="0" dirty="0">
                          <a:latin typeface="Arial" panose="020B0604020202020204" pitchFamily="34" charset="0"/>
                          <a:ea typeface="微軟正黑體" panose="020B0604030504040204" pitchFamily="34" charset="-120"/>
                        </a:rPr>
                        <a:t>該角色的所有能選手牌</a:t>
                      </a:r>
                      <a:endParaRPr lang="zh-TW" altLang="en-US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00595"/>
                  </a:ext>
                </a:extLst>
              </a:tr>
            </a:tbl>
          </a:graphicData>
        </a:graphic>
      </p:graphicFrame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CAB7548-D6B6-7749-9819-F78FFFE1C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16" y="1308874"/>
            <a:ext cx="10800000" cy="4718304"/>
          </a:xfrm>
        </p:spPr>
        <p:txBody>
          <a:bodyPr/>
          <a:lstStyle/>
          <a:p>
            <a:r>
              <a:rPr lang="en-US" altLang="zh-TW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800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個欄位</a:t>
            </a:r>
            <a:endParaRPr lang="en-US" altLang="zh-TW" sz="2800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角色名字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最大血量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起始手牌數量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/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行動卡總表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342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Dark Presentation Layout_sb - v5" id="{936B5EC3-0495-44A1-9CBF-33FAD2F4EE19}" vid="{00CE0F11-B506-439D-9E9D-A227300AB7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0E3B5D8-DD83-4EF2-AEF0-4271FA4489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C293F8-77ED-4308-9510-42C4916053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87D03-0FFE-462E-89DC-A8D6A4191F45}">
  <ds:schemaRefs>
    <ds:schemaRef ds:uri="fb0879af-3eba-417a-a55a-ffe6dcd6ca77"/>
    <ds:schemaRef ds:uri="http://schemas.microsoft.com/office/2006/documentManagement/types"/>
    <ds:schemaRef ds:uri="http://purl.org/dc/elements/1.1/"/>
    <ds:schemaRef ds:uri="6dc4bcd6-49db-4c07-9060-8acfc67cef9f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0</TotalTime>
  <Words>5437</Words>
  <Application>Microsoft Office PowerPoint</Application>
  <PresentationFormat>寬螢幕</PresentationFormat>
  <Paragraphs>669</Paragraphs>
  <Slides>76</Slides>
  <Notes>5</Notes>
  <HiddenSlides>0</HiddenSlides>
  <MMClips>2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6" baseType="lpstr">
      <vt:lpstr>微軟正黑體</vt:lpstr>
      <vt:lpstr>標楷體</vt:lpstr>
      <vt:lpstr>Arial</vt:lpstr>
      <vt:lpstr>Calibri</vt:lpstr>
      <vt:lpstr>Calibri Light</vt:lpstr>
      <vt:lpstr>Consolas</vt:lpstr>
      <vt:lpstr>Rockwell</vt:lpstr>
      <vt:lpstr>Times New Roman</vt:lpstr>
      <vt:lpstr>Office Theme</vt:lpstr>
      <vt:lpstr>Image</vt:lpstr>
      <vt:lpstr>期末Project Gloomhaven 實作</vt:lpstr>
      <vt:lpstr>Outline</vt:lpstr>
      <vt:lpstr>序</vt:lpstr>
      <vt:lpstr>序</vt:lpstr>
      <vt:lpstr>所有物件</vt:lpstr>
      <vt:lpstr>所有物件</vt:lpstr>
      <vt:lpstr>角色——介紹</vt:lpstr>
      <vt:lpstr>角色——卡牌</vt:lpstr>
      <vt:lpstr>角色——欄位</vt:lpstr>
      <vt:lpstr>怪物——介紹</vt:lpstr>
      <vt:lpstr>怪物——卡牌</vt:lpstr>
      <vt:lpstr>怪物——欄位</vt:lpstr>
      <vt:lpstr>地圖——介紹</vt:lpstr>
      <vt:lpstr>地圖——欄位</vt:lpstr>
      <vt:lpstr>遊戲流程</vt:lpstr>
      <vt:lpstr>遊戲流程</vt:lpstr>
      <vt:lpstr>每輪流程</vt:lpstr>
      <vt:lpstr>每輪流程(角色準備階段)</vt:lpstr>
      <vt:lpstr>每輪流程(角色準備階段)</vt:lpstr>
      <vt:lpstr>每輪流程</vt:lpstr>
      <vt:lpstr>每輪流程(怪物準備階段)</vt:lpstr>
      <vt:lpstr>每輪流程</vt:lpstr>
      <vt:lpstr>每輪流程(怪物準備階段)</vt:lpstr>
      <vt:lpstr>每輪流程(動作執行階段)</vt:lpstr>
      <vt:lpstr>每輪流程(動作執行階段)-角色</vt:lpstr>
      <vt:lpstr>每輪流程(動作執行階段)-角色</vt:lpstr>
      <vt:lpstr>每輪流程(動作執行階段)-怪物</vt:lpstr>
      <vt:lpstr>每輪流程</vt:lpstr>
      <vt:lpstr>每輪流程(回合結算階段)</vt:lpstr>
      <vt:lpstr>操作範例</vt:lpstr>
      <vt:lpstr>功能敘述與規格</vt:lpstr>
      <vt:lpstr>功能：遊戲流程</vt:lpstr>
      <vt:lpstr>功能：開始新的遊戲</vt:lpstr>
      <vt:lpstr>規格：角色資料格式</vt:lpstr>
      <vt:lpstr>規格：角色資料範例(character1.txt)</vt:lpstr>
      <vt:lpstr>規格：怪物資料格式</vt:lpstr>
      <vt:lpstr>規格：怪物資料範例(monster1.txt)</vt:lpstr>
      <vt:lpstr>規格：DEBUG_MODE</vt:lpstr>
      <vt:lpstr>功能：決定是否要開始遊戲</vt:lpstr>
      <vt:lpstr>功能：決定出場角色與要攜帶技能卡</vt:lpstr>
      <vt:lpstr>功能：決定劇本(地圖)</vt:lpstr>
      <vt:lpstr>規格：地圖資料格式</vt:lpstr>
      <vt:lpstr>規格：地圖資料圖標</vt:lpstr>
      <vt:lpstr>規格：地圖怪物資訊</vt:lpstr>
      <vt:lpstr>規格：地圖資料範例(map1.txt)</vt:lpstr>
      <vt:lpstr>功能：選擇角色起始位置</vt:lpstr>
      <vt:lpstr>規格：地圖顯示圖標</vt:lpstr>
      <vt:lpstr>功能：進行遊戲（每輪流程）</vt:lpstr>
      <vt:lpstr>功能：進行遊戲-玩家準備階段</vt:lpstr>
      <vt:lpstr>功能：進行遊戲-玩家準備階段</vt:lpstr>
      <vt:lpstr>規格：玩家可輸入指令</vt:lpstr>
      <vt:lpstr>功能：遊戲進行-怪物準備階段</vt:lpstr>
      <vt:lpstr>規格：敏捷值排序優先權</vt:lpstr>
      <vt:lpstr>規格：技能執行格式</vt:lpstr>
      <vt:lpstr>功能：遊戲進行-動作執行階段(怪物部份)</vt:lpstr>
      <vt:lpstr>規格：怪物動作輸出格式</vt:lpstr>
      <vt:lpstr>規格：怪物移動</vt:lpstr>
      <vt:lpstr>規格：怪物移動範例</vt:lpstr>
      <vt:lpstr>規格：怪物攻擊</vt:lpstr>
      <vt:lpstr>規格：視野與距離範例</vt:lpstr>
      <vt:lpstr>功能：遊戲進行-動作執行階段(角色部份)</vt:lpstr>
      <vt:lpstr>功能：遊戲進行-動作執行階段(角色部份)</vt:lpstr>
      <vt:lpstr>規格：角色動作輸出格式</vt:lpstr>
      <vt:lpstr>規格：角色動作補充</vt:lpstr>
      <vt:lpstr>功能：單位死亡</vt:lpstr>
      <vt:lpstr>功能：回合結算階段</vt:lpstr>
      <vt:lpstr>功能：結束遊戲</vt:lpstr>
      <vt:lpstr>評分項目</vt:lpstr>
      <vt:lpstr>評分項目(基本)</vt:lpstr>
      <vt:lpstr>評分項目(進階)</vt:lpstr>
      <vt:lpstr>評分項目(加分)</vt:lpstr>
      <vt:lpstr>作業繳交</vt:lpstr>
      <vt:lpstr>FTP資訊</vt:lpstr>
      <vt:lpstr>評分方式</vt:lpstr>
      <vt:lpstr>Class實作(僅供參考)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2018-07-29T14:34:57Z</dcterms:created>
  <dcterms:modified xsi:type="dcterms:W3CDTF">2020-05-20T08:48:13Z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